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7560000" cx="10692000"/>
  <p:notesSz cx="7560000" cy="10692000"/>
  <p:embeddedFontLst>
    <p:embeddedFont>
      <p:font typeface="IBM Plex Sans"/>
      <p:regular r:id="rId11"/>
      <p:bold r:id="rId12"/>
      <p:italic r:id="rId13"/>
      <p:boldItalic r:id="rId14"/>
    </p:embeddedFont>
    <p:embeddedFont>
      <p:font typeface="IBM Plex Sans Light"/>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88">
          <p15:clr>
            <a:srgbClr val="A4A3A4"/>
          </p15:clr>
        </p15:guide>
        <p15:guide id="2" pos="6447">
          <p15:clr>
            <a:srgbClr val="A4A3A4"/>
          </p15:clr>
        </p15:guide>
        <p15:guide id="3" orient="horz" pos="212">
          <p15:clr>
            <a:srgbClr val="A4A3A4"/>
          </p15:clr>
        </p15:guide>
        <p15:guide id="4" orient="horz" pos="4570">
          <p15:clr>
            <a:srgbClr val="A4A3A4"/>
          </p15:clr>
        </p15:guide>
        <p15:guide id="5" pos="3368">
          <p15:clr>
            <a:srgbClr val="A4A3A4"/>
          </p15:clr>
        </p15:guide>
        <p15:guide id="6" orient="horz" pos="1872">
          <p15:clr>
            <a:srgbClr val="A4A3A4"/>
          </p15:clr>
        </p15:guide>
        <p15:guide id="7" pos="2234">
          <p15:clr>
            <a:srgbClr val="A4A3A4"/>
          </p15:clr>
        </p15:guide>
        <p15:guide id="8" pos="4553">
          <p15:clr>
            <a:srgbClr val="A4A3A4"/>
          </p15:clr>
        </p15:guide>
        <p15:guide id="9" pos="4298">
          <p15:clr>
            <a:srgbClr val="A4A3A4"/>
          </p15:clr>
        </p15:guide>
        <p15:guide id="10" pos="2376">
          <p15:clr>
            <a:srgbClr val="A4A3A4"/>
          </p15:clr>
        </p15:guide>
        <p15:guide id="11" pos="2952">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88"/>
        <p:guide pos="6447"/>
        <p:guide pos="212" orient="horz"/>
        <p:guide pos="4570" orient="horz"/>
        <p:guide pos="3368"/>
        <p:guide pos="1872" orient="horz"/>
        <p:guide pos="2234"/>
        <p:guide pos="4553"/>
        <p:guide pos="4298"/>
        <p:guide pos="2376"/>
        <p:guide pos="2952"/>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IBMPlexSans-regular.fntdata"/><Relationship Id="rId10" Type="http://schemas.openxmlformats.org/officeDocument/2006/relationships/slide" Target="slides/slide5.xml"/><Relationship Id="rId13" Type="http://schemas.openxmlformats.org/officeDocument/2006/relationships/font" Target="fonts/IBMPlexSans-italic.fntdata"/><Relationship Id="rId12" Type="http://schemas.openxmlformats.org/officeDocument/2006/relationships/font" Target="fonts/IBMPlex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IBMPlexSansLight-regular.fntdata"/><Relationship Id="rId14" Type="http://schemas.openxmlformats.org/officeDocument/2006/relationships/font" Target="fonts/IBMPlexSans-boldItalic.fntdata"/><Relationship Id="rId17" Type="http://schemas.openxmlformats.org/officeDocument/2006/relationships/font" Target="fonts/IBMPlexSansLight-italic.fntdata"/><Relationship Id="rId16" Type="http://schemas.openxmlformats.org/officeDocument/2006/relationships/font" Target="fonts/IBMPlexSansLight-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IBMPlexSansLigh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545bece476_0_483: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545bece476_0_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545bece476_0_53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545bece476_0_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545bece476_0_55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545bece476_0_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545bece476_0_584: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545bece476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545bece476_0_59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545bece476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64478" y="1094388"/>
            <a:ext cx="9963000" cy="3016800"/>
          </a:xfrm>
          <a:prstGeom prst="rect">
            <a:avLst/>
          </a:prstGeom>
        </p:spPr>
        <p:txBody>
          <a:bodyPr anchorCtr="0" anchor="b" bIns="116050" lIns="116050" spcFirstLastPara="1" rIns="116050" wrap="square" tIns="116050">
            <a:noAutofit/>
          </a:bodyPr>
          <a:lstStyle>
            <a:lvl1pPr lvl="0" algn="ctr">
              <a:spcBef>
                <a:spcPts val="0"/>
              </a:spcBef>
              <a:spcAft>
                <a:spcPts val="0"/>
              </a:spcAft>
              <a:buSzPts val="6600"/>
              <a:buNone/>
              <a:defRPr sz="6600"/>
            </a:lvl1pPr>
            <a:lvl2pPr lvl="1" algn="ctr">
              <a:spcBef>
                <a:spcPts val="0"/>
              </a:spcBef>
              <a:spcAft>
                <a:spcPts val="0"/>
              </a:spcAft>
              <a:buSzPts val="6600"/>
              <a:buNone/>
              <a:defRPr sz="6600"/>
            </a:lvl2pPr>
            <a:lvl3pPr lvl="2" algn="ctr">
              <a:spcBef>
                <a:spcPts val="0"/>
              </a:spcBef>
              <a:spcAft>
                <a:spcPts val="0"/>
              </a:spcAft>
              <a:buSzPts val="6600"/>
              <a:buNone/>
              <a:defRPr sz="6600"/>
            </a:lvl3pPr>
            <a:lvl4pPr lvl="3" algn="ctr">
              <a:spcBef>
                <a:spcPts val="0"/>
              </a:spcBef>
              <a:spcAft>
                <a:spcPts val="0"/>
              </a:spcAft>
              <a:buSzPts val="6600"/>
              <a:buNone/>
              <a:defRPr sz="6600"/>
            </a:lvl4pPr>
            <a:lvl5pPr lvl="4" algn="ctr">
              <a:spcBef>
                <a:spcPts val="0"/>
              </a:spcBef>
              <a:spcAft>
                <a:spcPts val="0"/>
              </a:spcAft>
              <a:buSzPts val="6600"/>
              <a:buNone/>
              <a:defRPr sz="6600"/>
            </a:lvl5pPr>
            <a:lvl6pPr lvl="5" algn="ctr">
              <a:spcBef>
                <a:spcPts val="0"/>
              </a:spcBef>
              <a:spcAft>
                <a:spcPts val="0"/>
              </a:spcAft>
              <a:buSzPts val="6600"/>
              <a:buNone/>
              <a:defRPr sz="6600"/>
            </a:lvl6pPr>
            <a:lvl7pPr lvl="6" algn="ctr">
              <a:spcBef>
                <a:spcPts val="0"/>
              </a:spcBef>
              <a:spcAft>
                <a:spcPts val="0"/>
              </a:spcAft>
              <a:buSzPts val="6600"/>
              <a:buNone/>
              <a:defRPr sz="6600"/>
            </a:lvl7pPr>
            <a:lvl8pPr lvl="7" algn="ctr">
              <a:spcBef>
                <a:spcPts val="0"/>
              </a:spcBef>
              <a:spcAft>
                <a:spcPts val="0"/>
              </a:spcAft>
              <a:buSzPts val="6600"/>
              <a:buNone/>
              <a:defRPr sz="6600"/>
            </a:lvl8pPr>
            <a:lvl9pPr lvl="8" algn="ctr">
              <a:spcBef>
                <a:spcPts val="0"/>
              </a:spcBef>
              <a:spcAft>
                <a:spcPts val="0"/>
              </a:spcAft>
              <a:buSzPts val="6600"/>
              <a:buNone/>
              <a:defRPr sz="6600"/>
            </a:lvl9pPr>
          </a:lstStyle>
          <a:p/>
        </p:txBody>
      </p:sp>
      <p:sp>
        <p:nvSpPr>
          <p:cNvPr id="11" name="Google Shape;11;p2"/>
          <p:cNvSpPr txBox="1"/>
          <p:nvPr>
            <p:ph idx="1" type="subTitle"/>
          </p:nvPr>
        </p:nvSpPr>
        <p:spPr>
          <a:xfrm>
            <a:off x="364468" y="4165643"/>
            <a:ext cx="9963000" cy="1164900"/>
          </a:xfrm>
          <a:prstGeom prst="rect">
            <a:avLst/>
          </a:prstGeom>
        </p:spPr>
        <p:txBody>
          <a:bodyPr anchorCtr="0" anchor="t" bIns="116050" lIns="116050" spcFirstLastPara="1" rIns="116050" wrap="square" tIns="11605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 name="Google Shape;12;p2"/>
          <p:cNvSpPr txBox="1"/>
          <p:nvPr>
            <p:ph idx="12" type="sldNum"/>
          </p:nvPr>
        </p:nvSpPr>
        <p:spPr>
          <a:xfrm>
            <a:off x="9906772" y="6854072"/>
            <a:ext cx="641700" cy="578400"/>
          </a:xfrm>
          <a:prstGeom prst="rect">
            <a:avLst/>
          </a:prstGeom>
        </p:spPr>
        <p:txBody>
          <a:bodyPr anchorCtr="0" anchor="ctr" bIns="116050" lIns="116050" spcFirstLastPara="1" rIns="116050" wrap="square" tIns="1160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64468" y="1625801"/>
            <a:ext cx="9963000" cy="2886000"/>
          </a:xfrm>
          <a:prstGeom prst="rect">
            <a:avLst/>
          </a:prstGeom>
        </p:spPr>
        <p:txBody>
          <a:bodyPr anchorCtr="0" anchor="b" bIns="116050" lIns="116050" spcFirstLastPara="1" rIns="116050" wrap="square" tIns="116050">
            <a:noAutofit/>
          </a:bodyPr>
          <a:lstStyle>
            <a:lvl1pPr lvl="0" algn="ctr">
              <a:spcBef>
                <a:spcPts val="0"/>
              </a:spcBef>
              <a:spcAft>
                <a:spcPts val="0"/>
              </a:spcAft>
              <a:buSzPts val="15200"/>
              <a:buNone/>
              <a:defRPr sz="15200"/>
            </a:lvl1pPr>
            <a:lvl2pPr lvl="1" algn="ctr">
              <a:spcBef>
                <a:spcPts val="0"/>
              </a:spcBef>
              <a:spcAft>
                <a:spcPts val="0"/>
              </a:spcAft>
              <a:buSzPts val="15200"/>
              <a:buNone/>
              <a:defRPr sz="15200"/>
            </a:lvl2pPr>
            <a:lvl3pPr lvl="2" algn="ctr">
              <a:spcBef>
                <a:spcPts val="0"/>
              </a:spcBef>
              <a:spcAft>
                <a:spcPts val="0"/>
              </a:spcAft>
              <a:buSzPts val="15200"/>
              <a:buNone/>
              <a:defRPr sz="15200"/>
            </a:lvl3pPr>
            <a:lvl4pPr lvl="3" algn="ctr">
              <a:spcBef>
                <a:spcPts val="0"/>
              </a:spcBef>
              <a:spcAft>
                <a:spcPts val="0"/>
              </a:spcAft>
              <a:buSzPts val="15200"/>
              <a:buNone/>
              <a:defRPr sz="15200"/>
            </a:lvl4pPr>
            <a:lvl5pPr lvl="4" algn="ctr">
              <a:spcBef>
                <a:spcPts val="0"/>
              </a:spcBef>
              <a:spcAft>
                <a:spcPts val="0"/>
              </a:spcAft>
              <a:buSzPts val="15200"/>
              <a:buNone/>
              <a:defRPr sz="15200"/>
            </a:lvl5pPr>
            <a:lvl6pPr lvl="5" algn="ctr">
              <a:spcBef>
                <a:spcPts val="0"/>
              </a:spcBef>
              <a:spcAft>
                <a:spcPts val="0"/>
              </a:spcAft>
              <a:buSzPts val="15200"/>
              <a:buNone/>
              <a:defRPr sz="15200"/>
            </a:lvl6pPr>
            <a:lvl7pPr lvl="6" algn="ctr">
              <a:spcBef>
                <a:spcPts val="0"/>
              </a:spcBef>
              <a:spcAft>
                <a:spcPts val="0"/>
              </a:spcAft>
              <a:buSzPts val="15200"/>
              <a:buNone/>
              <a:defRPr sz="15200"/>
            </a:lvl7pPr>
            <a:lvl8pPr lvl="7" algn="ctr">
              <a:spcBef>
                <a:spcPts val="0"/>
              </a:spcBef>
              <a:spcAft>
                <a:spcPts val="0"/>
              </a:spcAft>
              <a:buSzPts val="15200"/>
              <a:buNone/>
              <a:defRPr sz="15200"/>
            </a:lvl8pPr>
            <a:lvl9pPr lvl="8" algn="ctr">
              <a:spcBef>
                <a:spcPts val="0"/>
              </a:spcBef>
              <a:spcAft>
                <a:spcPts val="0"/>
              </a:spcAft>
              <a:buSzPts val="15200"/>
              <a:buNone/>
              <a:defRPr sz="15200"/>
            </a:lvl9pPr>
          </a:lstStyle>
          <a:p>
            <a:r>
              <a:t>xx%</a:t>
            </a:r>
          </a:p>
        </p:txBody>
      </p:sp>
      <p:sp>
        <p:nvSpPr>
          <p:cNvPr id="46" name="Google Shape;46;p11"/>
          <p:cNvSpPr txBox="1"/>
          <p:nvPr>
            <p:ph idx="1" type="body"/>
          </p:nvPr>
        </p:nvSpPr>
        <p:spPr>
          <a:xfrm>
            <a:off x="364468" y="4633192"/>
            <a:ext cx="9963000" cy="1911900"/>
          </a:xfrm>
          <a:prstGeom prst="rect">
            <a:avLst/>
          </a:prstGeom>
        </p:spPr>
        <p:txBody>
          <a:bodyPr anchorCtr="0" anchor="t" bIns="116050" lIns="116050" spcFirstLastPara="1" rIns="116050" wrap="square" tIns="116050">
            <a:noAutofit/>
          </a:bodyPr>
          <a:lstStyle>
            <a:lvl1pPr indent="-374650" lvl="0" marL="457200" algn="ctr">
              <a:spcBef>
                <a:spcPts val="0"/>
              </a:spcBef>
              <a:spcAft>
                <a:spcPts val="0"/>
              </a:spcAft>
              <a:buSzPts val="2300"/>
              <a:buChar char="●"/>
              <a:defRPr/>
            </a:lvl1pPr>
            <a:lvl2pPr indent="-342900" lvl="1" marL="914400" algn="ctr">
              <a:spcBef>
                <a:spcPts val="2000"/>
              </a:spcBef>
              <a:spcAft>
                <a:spcPts val="0"/>
              </a:spcAft>
              <a:buSzPts val="1800"/>
              <a:buChar char="○"/>
              <a:defRPr/>
            </a:lvl2pPr>
            <a:lvl3pPr indent="-342900" lvl="2" marL="1371600" algn="ctr">
              <a:spcBef>
                <a:spcPts val="2000"/>
              </a:spcBef>
              <a:spcAft>
                <a:spcPts val="0"/>
              </a:spcAft>
              <a:buSzPts val="1800"/>
              <a:buChar char="■"/>
              <a:defRPr/>
            </a:lvl3pPr>
            <a:lvl4pPr indent="-342900" lvl="3" marL="1828800" algn="ctr">
              <a:spcBef>
                <a:spcPts val="2000"/>
              </a:spcBef>
              <a:spcAft>
                <a:spcPts val="0"/>
              </a:spcAft>
              <a:buSzPts val="1800"/>
              <a:buChar char="●"/>
              <a:defRPr/>
            </a:lvl4pPr>
            <a:lvl5pPr indent="-342900" lvl="4" marL="2286000" algn="ctr">
              <a:spcBef>
                <a:spcPts val="2000"/>
              </a:spcBef>
              <a:spcAft>
                <a:spcPts val="0"/>
              </a:spcAft>
              <a:buSzPts val="1800"/>
              <a:buChar char="○"/>
              <a:defRPr/>
            </a:lvl5pPr>
            <a:lvl6pPr indent="-342900" lvl="5" marL="2743200" algn="ctr">
              <a:spcBef>
                <a:spcPts val="2000"/>
              </a:spcBef>
              <a:spcAft>
                <a:spcPts val="0"/>
              </a:spcAft>
              <a:buSzPts val="1800"/>
              <a:buChar char="■"/>
              <a:defRPr/>
            </a:lvl6pPr>
            <a:lvl7pPr indent="-342900" lvl="6" marL="3200400" algn="ctr">
              <a:spcBef>
                <a:spcPts val="2000"/>
              </a:spcBef>
              <a:spcAft>
                <a:spcPts val="0"/>
              </a:spcAft>
              <a:buSzPts val="1800"/>
              <a:buChar char="●"/>
              <a:defRPr/>
            </a:lvl7pPr>
            <a:lvl8pPr indent="-342900" lvl="7" marL="3657600" algn="ctr">
              <a:spcBef>
                <a:spcPts val="2000"/>
              </a:spcBef>
              <a:spcAft>
                <a:spcPts val="0"/>
              </a:spcAft>
              <a:buSzPts val="1800"/>
              <a:buChar char="○"/>
              <a:defRPr/>
            </a:lvl8pPr>
            <a:lvl9pPr indent="-342900" lvl="8" marL="4114800" algn="ctr">
              <a:spcBef>
                <a:spcPts val="2000"/>
              </a:spcBef>
              <a:spcAft>
                <a:spcPts val="2000"/>
              </a:spcAft>
              <a:buSzPts val="1800"/>
              <a:buChar char="■"/>
              <a:defRPr/>
            </a:lvl9pPr>
          </a:lstStyle>
          <a:p/>
        </p:txBody>
      </p:sp>
      <p:sp>
        <p:nvSpPr>
          <p:cNvPr id="47" name="Google Shape;47;p11"/>
          <p:cNvSpPr txBox="1"/>
          <p:nvPr>
            <p:ph idx="12" type="sldNum"/>
          </p:nvPr>
        </p:nvSpPr>
        <p:spPr>
          <a:xfrm>
            <a:off x="9906772" y="6854072"/>
            <a:ext cx="641700" cy="578400"/>
          </a:xfrm>
          <a:prstGeom prst="rect">
            <a:avLst/>
          </a:prstGeom>
        </p:spPr>
        <p:txBody>
          <a:bodyPr anchorCtr="0" anchor="ctr" bIns="116050" lIns="116050" spcFirstLastPara="1" rIns="116050" wrap="square" tIns="1160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9906772" y="6854072"/>
            <a:ext cx="641700" cy="578400"/>
          </a:xfrm>
          <a:prstGeom prst="rect">
            <a:avLst/>
          </a:prstGeom>
        </p:spPr>
        <p:txBody>
          <a:bodyPr anchorCtr="0" anchor="ctr" bIns="116050" lIns="116050" spcFirstLastPara="1" rIns="116050" wrap="square" tIns="1160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64468" y="3161354"/>
            <a:ext cx="9963000" cy="1237200"/>
          </a:xfrm>
          <a:prstGeom prst="rect">
            <a:avLst/>
          </a:prstGeom>
        </p:spPr>
        <p:txBody>
          <a:bodyPr anchorCtr="0" anchor="ctr" bIns="116050" lIns="116050" spcFirstLastPara="1" rIns="116050" wrap="square" tIns="116050">
            <a:noAutofit/>
          </a:bodyPr>
          <a:lstStyle>
            <a:lvl1pPr lvl="0" algn="ctr">
              <a:spcBef>
                <a:spcPts val="0"/>
              </a:spcBef>
              <a:spcAft>
                <a:spcPts val="0"/>
              </a:spcAft>
              <a:buSzPts val="4600"/>
              <a:buNone/>
              <a:defRPr sz="4600"/>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p:txBody>
      </p:sp>
      <p:sp>
        <p:nvSpPr>
          <p:cNvPr id="15" name="Google Shape;15;p3"/>
          <p:cNvSpPr txBox="1"/>
          <p:nvPr>
            <p:ph idx="12" type="sldNum"/>
          </p:nvPr>
        </p:nvSpPr>
        <p:spPr>
          <a:xfrm>
            <a:off x="9906772" y="6854072"/>
            <a:ext cx="641700" cy="578400"/>
          </a:xfrm>
          <a:prstGeom prst="rect">
            <a:avLst/>
          </a:prstGeom>
        </p:spPr>
        <p:txBody>
          <a:bodyPr anchorCtr="0" anchor="ctr" bIns="116050" lIns="116050" spcFirstLastPara="1" rIns="116050" wrap="square" tIns="1160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64468" y="654105"/>
            <a:ext cx="9963000" cy="841800"/>
          </a:xfrm>
          <a:prstGeom prst="rect">
            <a:avLst/>
          </a:prstGeom>
        </p:spPr>
        <p:txBody>
          <a:bodyPr anchorCtr="0" anchor="t" bIns="116050" lIns="116050" spcFirstLastPara="1" rIns="116050" wrap="square" tIns="11605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 name="Google Shape;18;p4"/>
          <p:cNvSpPr txBox="1"/>
          <p:nvPr>
            <p:ph idx="1" type="body"/>
          </p:nvPr>
        </p:nvSpPr>
        <p:spPr>
          <a:xfrm>
            <a:off x="364468" y="1693927"/>
            <a:ext cx="9963000" cy="5021400"/>
          </a:xfrm>
          <a:prstGeom prst="rect">
            <a:avLst/>
          </a:prstGeom>
        </p:spPr>
        <p:txBody>
          <a:bodyPr anchorCtr="0" anchor="t" bIns="116050" lIns="116050" spcFirstLastPara="1" rIns="116050" wrap="square" tIns="116050">
            <a:noAutofit/>
          </a:bodyPr>
          <a:lstStyle>
            <a:lvl1pPr indent="-374650" lvl="0" marL="457200">
              <a:spcBef>
                <a:spcPts val="0"/>
              </a:spcBef>
              <a:spcAft>
                <a:spcPts val="0"/>
              </a:spcAft>
              <a:buSzPts val="2300"/>
              <a:buChar char="●"/>
              <a:defRPr/>
            </a:lvl1pPr>
            <a:lvl2pPr indent="-342900" lvl="1" marL="914400">
              <a:spcBef>
                <a:spcPts val="2000"/>
              </a:spcBef>
              <a:spcAft>
                <a:spcPts val="0"/>
              </a:spcAft>
              <a:buSzPts val="1800"/>
              <a:buChar char="○"/>
              <a:defRPr/>
            </a:lvl2pPr>
            <a:lvl3pPr indent="-342900" lvl="2" marL="1371600">
              <a:spcBef>
                <a:spcPts val="2000"/>
              </a:spcBef>
              <a:spcAft>
                <a:spcPts val="0"/>
              </a:spcAft>
              <a:buSzPts val="1800"/>
              <a:buChar char="■"/>
              <a:defRPr/>
            </a:lvl3pPr>
            <a:lvl4pPr indent="-342900" lvl="3" marL="1828800">
              <a:spcBef>
                <a:spcPts val="2000"/>
              </a:spcBef>
              <a:spcAft>
                <a:spcPts val="0"/>
              </a:spcAft>
              <a:buSzPts val="1800"/>
              <a:buChar char="●"/>
              <a:defRPr/>
            </a:lvl4pPr>
            <a:lvl5pPr indent="-342900" lvl="4" marL="2286000">
              <a:spcBef>
                <a:spcPts val="2000"/>
              </a:spcBef>
              <a:spcAft>
                <a:spcPts val="0"/>
              </a:spcAft>
              <a:buSzPts val="1800"/>
              <a:buChar char="○"/>
              <a:defRPr/>
            </a:lvl5pPr>
            <a:lvl6pPr indent="-342900" lvl="5" marL="2743200">
              <a:spcBef>
                <a:spcPts val="2000"/>
              </a:spcBef>
              <a:spcAft>
                <a:spcPts val="0"/>
              </a:spcAft>
              <a:buSzPts val="1800"/>
              <a:buChar char="■"/>
              <a:defRPr/>
            </a:lvl6pPr>
            <a:lvl7pPr indent="-342900" lvl="6" marL="3200400">
              <a:spcBef>
                <a:spcPts val="2000"/>
              </a:spcBef>
              <a:spcAft>
                <a:spcPts val="0"/>
              </a:spcAft>
              <a:buSzPts val="1800"/>
              <a:buChar char="●"/>
              <a:defRPr/>
            </a:lvl7pPr>
            <a:lvl8pPr indent="-342900" lvl="7" marL="3657600">
              <a:spcBef>
                <a:spcPts val="2000"/>
              </a:spcBef>
              <a:spcAft>
                <a:spcPts val="0"/>
              </a:spcAft>
              <a:buSzPts val="1800"/>
              <a:buChar char="○"/>
              <a:defRPr/>
            </a:lvl8pPr>
            <a:lvl9pPr indent="-342900" lvl="8" marL="4114800">
              <a:spcBef>
                <a:spcPts val="2000"/>
              </a:spcBef>
              <a:spcAft>
                <a:spcPts val="2000"/>
              </a:spcAft>
              <a:buSzPts val="1800"/>
              <a:buChar char="■"/>
              <a:defRPr/>
            </a:lvl9pPr>
          </a:lstStyle>
          <a:p/>
        </p:txBody>
      </p:sp>
      <p:sp>
        <p:nvSpPr>
          <p:cNvPr id="19" name="Google Shape;19;p4"/>
          <p:cNvSpPr txBox="1"/>
          <p:nvPr>
            <p:ph idx="12" type="sldNum"/>
          </p:nvPr>
        </p:nvSpPr>
        <p:spPr>
          <a:xfrm>
            <a:off x="9906772" y="6854072"/>
            <a:ext cx="641700" cy="578400"/>
          </a:xfrm>
          <a:prstGeom prst="rect">
            <a:avLst/>
          </a:prstGeom>
        </p:spPr>
        <p:txBody>
          <a:bodyPr anchorCtr="0" anchor="ctr" bIns="116050" lIns="116050" spcFirstLastPara="1" rIns="116050" wrap="square" tIns="1160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64468" y="654105"/>
            <a:ext cx="9963000" cy="841800"/>
          </a:xfrm>
          <a:prstGeom prst="rect">
            <a:avLst/>
          </a:prstGeom>
        </p:spPr>
        <p:txBody>
          <a:bodyPr anchorCtr="0" anchor="t" bIns="116050" lIns="116050" spcFirstLastPara="1" rIns="116050" wrap="square" tIns="11605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2" name="Google Shape;22;p5"/>
          <p:cNvSpPr txBox="1"/>
          <p:nvPr>
            <p:ph idx="1" type="body"/>
          </p:nvPr>
        </p:nvSpPr>
        <p:spPr>
          <a:xfrm>
            <a:off x="364468" y="1693927"/>
            <a:ext cx="4677000" cy="5021400"/>
          </a:xfrm>
          <a:prstGeom prst="rect">
            <a:avLst/>
          </a:prstGeom>
        </p:spPr>
        <p:txBody>
          <a:bodyPr anchorCtr="0" anchor="t" bIns="116050" lIns="116050" spcFirstLastPara="1" rIns="116050" wrap="square" tIns="116050">
            <a:noAutofit/>
          </a:bodyPr>
          <a:lstStyle>
            <a:lvl1pPr indent="-342900" lvl="0" marL="457200">
              <a:spcBef>
                <a:spcPts val="0"/>
              </a:spcBef>
              <a:spcAft>
                <a:spcPts val="0"/>
              </a:spcAft>
              <a:buSzPts val="1800"/>
              <a:buChar char="●"/>
              <a:defRPr sz="1800"/>
            </a:lvl1pPr>
            <a:lvl2pPr indent="-323850" lvl="1" marL="914400">
              <a:spcBef>
                <a:spcPts val="2000"/>
              </a:spcBef>
              <a:spcAft>
                <a:spcPts val="0"/>
              </a:spcAft>
              <a:buSzPts val="1500"/>
              <a:buChar char="○"/>
              <a:defRPr sz="1500"/>
            </a:lvl2pPr>
            <a:lvl3pPr indent="-323850" lvl="2" marL="1371600">
              <a:spcBef>
                <a:spcPts val="2000"/>
              </a:spcBef>
              <a:spcAft>
                <a:spcPts val="0"/>
              </a:spcAft>
              <a:buSzPts val="1500"/>
              <a:buChar char="■"/>
              <a:defRPr sz="1500"/>
            </a:lvl3pPr>
            <a:lvl4pPr indent="-323850" lvl="3" marL="1828800">
              <a:spcBef>
                <a:spcPts val="2000"/>
              </a:spcBef>
              <a:spcAft>
                <a:spcPts val="0"/>
              </a:spcAft>
              <a:buSzPts val="1500"/>
              <a:buChar char="●"/>
              <a:defRPr sz="1500"/>
            </a:lvl4pPr>
            <a:lvl5pPr indent="-323850" lvl="4" marL="2286000">
              <a:spcBef>
                <a:spcPts val="2000"/>
              </a:spcBef>
              <a:spcAft>
                <a:spcPts val="0"/>
              </a:spcAft>
              <a:buSzPts val="1500"/>
              <a:buChar char="○"/>
              <a:defRPr sz="1500"/>
            </a:lvl5pPr>
            <a:lvl6pPr indent="-323850" lvl="5" marL="2743200">
              <a:spcBef>
                <a:spcPts val="2000"/>
              </a:spcBef>
              <a:spcAft>
                <a:spcPts val="0"/>
              </a:spcAft>
              <a:buSzPts val="1500"/>
              <a:buChar char="■"/>
              <a:defRPr sz="1500"/>
            </a:lvl6pPr>
            <a:lvl7pPr indent="-323850" lvl="6" marL="3200400">
              <a:spcBef>
                <a:spcPts val="2000"/>
              </a:spcBef>
              <a:spcAft>
                <a:spcPts val="0"/>
              </a:spcAft>
              <a:buSzPts val="1500"/>
              <a:buChar char="●"/>
              <a:defRPr sz="1500"/>
            </a:lvl7pPr>
            <a:lvl8pPr indent="-323850" lvl="7" marL="3657600">
              <a:spcBef>
                <a:spcPts val="2000"/>
              </a:spcBef>
              <a:spcAft>
                <a:spcPts val="0"/>
              </a:spcAft>
              <a:buSzPts val="1500"/>
              <a:buChar char="○"/>
              <a:defRPr sz="1500"/>
            </a:lvl8pPr>
            <a:lvl9pPr indent="-323850" lvl="8" marL="4114800">
              <a:spcBef>
                <a:spcPts val="2000"/>
              </a:spcBef>
              <a:spcAft>
                <a:spcPts val="2000"/>
              </a:spcAft>
              <a:buSzPts val="1500"/>
              <a:buChar char="■"/>
              <a:defRPr sz="1500"/>
            </a:lvl9pPr>
          </a:lstStyle>
          <a:p/>
        </p:txBody>
      </p:sp>
      <p:sp>
        <p:nvSpPr>
          <p:cNvPr id="23" name="Google Shape;23;p5"/>
          <p:cNvSpPr txBox="1"/>
          <p:nvPr>
            <p:ph idx="2" type="body"/>
          </p:nvPr>
        </p:nvSpPr>
        <p:spPr>
          <a:xfrm>
            <a:off x="5650483" y="1693927"/>
            <a:ext cx="4677000" cy="5021400"/>
          </a:xfrm>
          <a:prstGeom prst="rect">
            <a:avLst/>
          </a:prstGeom>
        </p:spPr>
        <p:txBody>
          <a:bodyPr anchorCtr="0" anchor="t" bIns="116050" lIns="116050" spcFirstLastPara="1" rIns="116050" wrap="square" tIns="116050">
            <a:noAutofit/>
          </a:bodyPr>
          <a:lstStyle>
            <a:lvl1pPr indent="-342900" lvl="0" marL="457200">
              <a:spcBef>
                <a:spcPts val="0"/>
              </a:spcBef>
              <a:spcAft>
                <a:spcPts val="0"/>
              </a:spcAft>
              <a:buSzPts val="1800"/>
              <a:buChar char="●"/>
              <a:defRPr sz="1800"/>
            </a:lvl1pPr>
            <a:lvl2pPr indent="-323850" lvl="1" marL="914400">
              <a:spcBef>
                <a:spcPts val="2000"/>
              </a:spcBef>
              <a:spcAft>
                <a:spcPts val="0"/>
              </a:spcAft>
              <a:buSzPts val="1500"/>
              <a:buChar char="○"/>
              <a:defRPr sz="1500"/>
            </a:lvl2pPr>
            <a:lvl3pPr indent="-323850" lvl="2" marL="1371600">
              <a:spcBef>
                <a:spcPts val="2000"/>
              </a:spcBef>
              <a:spcAft>
                <a:spcPts val="0"/>
              </a:spcAft>
              <a:buSzPts val="1500"/>
              <a:buChar char="■"/>
              <a:defRPr sz="1500"/>
            </a:lvl3pPr>
            <a:lvl4pPr indent="-323850" lvl="3" marL="1828800">
              <a:spcBef>
                <a:spcPts val="2000"/>
              </a:spcBef>
              <a:spcAft>
                <a:spcPts val="0"/>
              </a:spcAft>
              <a:buSzPts val="1500"/>
              <a:buChar char="●"/>
              <a:defRPr sz="1500"/>
            </a:lvl4pPr>
            <a:lvl5pPr indent="-323850" lvl="4" marL="2286000">
              <a:spcBef>
                <a:spcPts val="2000"/>
              </a:spcBef>
              <a:spcAft>
                <a:spcPts val="0"/>
              </a:spcAft>
              <a:buSzPts val="1500"/>
              <a:buChar char="○"/>
              <a:defRPr sz="1500"/>
            </a:lvl5pPr>
            <a:lvl6pPr indent="-323850" lvl="5" marL="2743200">
              <a:spcBef>
                <a:spcPts val="2000"/>
              </a:spcBef>
              <a:spcAft>
                <a:spcPts val="0"/>
              </a:spcAft>
              <a:buSzPts val="1500"/>
              <a:buChar char="■"/>
              <a:defRPr sz="1500"/>
            </a:lvl6pPr>
            <a:lvl7pPr indent="-323850" lvl="6" marL="3200400">
              <a:spcBef>
                <a:spcPts val="2000"/>
              </a:spcBef>
              <a:spcAft>
                <a:spcPts val="0"/>
              </a:spcAft>
              <a:buSzPts val="1500"/>
              <a:buChar char="●"/>
              <a:defRPr sz="1500"/>
            </a:lvl7pPr>
            <a:lvl8pPr indent="-323850" lvl="7" marL="3657600">
              <a:spcBef>
                <a:spcPts val="2000"/>
              </a:spcBef>
              <a:spcAft>
                <a:spcPts val="0"/>
              </a:spcAft>
              <a:buSzPts val="1500"/>
              <a:buChar char="○"/>
              <a:defRPr sz="1500"/>
            </a:lvl8pPr>
            <a:lvl9pPr indent="-323850" lvl="8" marL="4114800">
              <a:spcBef>
                <a:spcPts val="2000"/>
              </a:spcBef>
              <a:spcAft>
                <a:spcPts val="2000"/>
              </a:spcAft>
              <a:buSzPts val="1500"/>
              <a:buChar char="■"/>
              <a:defRPr sz="1500"/>
            </a:lvl9pPr>
          </a:lstStyle>
          <a:p/>
        </p:txBody>
      </p:sp>
      <p:sp>
        <p:nvSpPr>
          <p:cNvPr id="24" name="Google Shape;24;p5"/>
          <p:cNvSpPr txBox="1"/>
          <p:nvPr>
            <p:ph idx="12" type="sldNum"/>
          </p:nvPr>
        </p:nvSpPr>
        <p:spPr>
          <a:xfrm>
            <a:off x="9906772" y="6854072"/>
            <a:ext cx="641700" cy="578400"/>
          </a:xfrm>
          <a:prstGeom prst="rect">
            <a:avLst/>
          </a:prstGeom>
        </p:spPr>
        <p:txBody>
          <a:bodyPr anchorCtr="0" anchor="ctr" bIns="116050" lIns="116050" spcFirstLastPara="1" rIns="116050" wrap="square" tIns="1160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64468" y="654105"/>
            <a:ext cx="9963000" cy="841800"/>
          </a:xfrm>
          <a:prstGeom prst="rect">
            <a:avLst/>
          </a:prstGeom>
        </p:spPr>
        <p:txBody>
          <a:bodyPr anchorCtr="0" anchor="t" bIns="116050" lIns="116050" spcFirstLastPara="1" rIns="116050" wrap="square" tIns="11605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7" name="Google Shape;27;p6"/>
          <p:cNvSpPr txBox="1"/>
          <p:nvPr>
            <p:ph idx="12" type="sldNum"/>
          </p:nvPr>
        </p:nvSpPr>
        <p:spPr>
          <a:xfrm>
            <a:off x="9906772" y="6854072"/>
            <a:ext cx="641700" cy="578400"/>
          </a:xfrm>
          <a:prstGeom prst="rect">
            <a:avLst/>
          </a:prstGeom>
        </p:spPr>
        <p:txBody>
          <a:bodyPr anchorCtr="0" anchor="ctr" bIns="116050" lIns="116050" spcFirstLastPara="1" rIns="116050" wrap="square" tIns="1160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64468" y="816630"/>
            <a:ext cx="3283500" cy="1110600"/>
          </a:xfrm>
          <a:prstGeom prst="rect">
            <a:avLst/>
          </a:prstGeom>
        </p:spPr>
        <p:txBody>
          <a:bodyPr anchorCtr="0" anchor="b" bIns="116050" lIns="116050" spcFirstLastPara="1" rIns="116050" wrap="square" tIns="11605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0" name="Google Shape;30;p7"/>
          <p:cNvSpPr txBox="1"/>
          <p:nvPr>
            <p:ph idx="1" type="body"/>
          </p:nvPr>
        </p:nvSpPr>
        <p:spPr>
          <a:xfrm>
            <a:off x="364468" y="2042457"/>
            <a:ext cx="3283500" cy="4673100"/>
          </a:xfrm>
          <a:prstGeom prst="rect">
            <a:avLst/>
          </a:prstGeom>
        </p:spPr>
        <p:txBody>
          <a:bodyPr anchorCtr="0" anchor="t" bIns="116050" lIns="116050" spcFirstLastPara="1" rIns="116050" wrap="square" tIns="116050">
            <a:noAutofit/>
          </a:bodyPr>
          <a:lstStyle>
            <a:lvl1pPr indent="-323850" lvl="0" marL="457200">
              <a:spcBef>
                <a:spcPts val="0"/>
              </a:spcBef>
              <a:spcAft>
                <a:spcPts val="0"/>
              </a:spcAft>
              <a:buSzPts val="1500"/>
              <a:buChar char="●"/>
              <a:defRPr sz="1500"/>
            </a:lvl1pPr>
            <a:lvl2pPr indent="-323850" lvl="1" marL="914400">
              <a:spcBef>
                <a:spcPts val="2000"/>
              </a:spcBef>
              <a:spcAft>
                <a:spcPts val="0"/>
              </a:spcAft>
              <a:buSzPts val="1500"/>
              <a:buChar char="○"/>
              <a:defRPr sz="1500"/>
            </a:lvl2pPr>
            <a:lvl3pPr indent="-323850" lvl="2" marL="1371600">
              <a:spcBef>
                <a:spcPts val="2000"/>
              </a:spcBef>
              <a:spcAft>
                <a:spcPts val="0"/>
              </a:spcAft>
              <a:buSzPts val="1500"/>
              <a:buChar char="■"/>
              <a:defRPr sz="1500"/>
            </a:lvl3pPr>
            <a:lvl4pPr indent="-323850" lvl="3" marL="1828800">
              <a:spcBef>
                <a:spcPts val="2000"/>
              </a:spcBef>
              <a:spcAft>
                <a:spcPts val="0"/>
              </a:spcAft>
              <a:buSzPts val="1500"/>
              <a:buChar char="●"/>
              <a:defRPr sz="1500"/>
            </a:lvl4pPr>
            <a:lvl5pPr indent="-323850" lvl="4" marL="2286000">
              <a:spcBef>
                <a:spcPts val="2000"/>
              </a:spcBef>
              <a:spcAft>
                <a:spcPts val="0"/>
              </a:spcAft>
              <a:buSzPts val="1500"/>
              <a:buChar char="○"/>
              <a:defRPr sz="1500"/>
            </a:lvl5pPr>
            <a:lvl6pPr indent="-323850" lvl="5" marL="2743200">
              <a:spcBef>
                <a:spcPts val="2000"/>
              </a:spcBef>
              <a:spcAft>
                <a:spcPts val="0"/>
              </a:spcAft>
              <a:buSzPts val="1500"/>
              <a:buChar char="■"/>
              <a:defRPr sz="1500"/>
            </a:lvl6pPr>
            <a:lvl7pPr indent="-323850" lvl="6" marL="3200400">
              <a:spcBef>
                <a:spcPts val="2000"/>
              </a:spcBef>
              <a:spcAft>
                <a:spcPts val="0"/>
              </a:spcAft>
              <a:buSzPts val="1500"/>
              <a:buChar char="●"/>
              <a:defRPr sz="1500"/>
            </a:lvl7pPr>
            <a:lvl8pPr indent="-323850" lvl="7" marL="3657600">
              <a:spcBef>
                <a:spcPts val="2000"/>
              </a:spcBef>
              <a:spcAft>
                <a:spcPts val="0"/>
              </a:spcAft>
              <a:buSzPts val="1500"/>
              <a:buChar char="○"/>
              <a:defRPr sz="1500"/>
            </a:lvl8pPr>
            <a:lvl9pPr indent="-323850" lvl="8" marL="4114800">
              <a:spcBef>
                <a:spcPts val="2000"/>
              </a:spcBef>
              <a:spcAft>
                <a:spcPts val="2000"/>
              </a:spcAft>
              <a:buSzPts val="1500"/>
              <a:buChar char="■"/>
              <a:defRPr sz="1500"/>
            </a:lvl9pPr>
          </a:lstStyle>
          <a:p/>
        </p:txBody>
      </p:sp>
      <p:sp>
        <p:nvSpPr>
          <p:cNvPr id="31" name="Google Shape;31;p7"/>
          <p:cNvSpPr txBox="1"/>
          <p:nvPr>
            <p:ph idx="12" type="sldNum"/>
          </p:nvPr>
        </p:nvSpPr>
        <p:spPr>
          <a:xfrm>
            <a:off x="9906772" y="6854072"/>
            <a:ext cx="641700" cy="578400"/>
          </a:xfrm>
          <a:prstGeom prst="rect">
            <a:avLst/>
          </a:prstGeom>
        </p:spPr>
        <p:txBody>
          <a:bodyPr anchorCtr="0" anchor="ctr" bIns="116050" lIns="116050" spcFirstLastPara="1" rIns="116050" wrap="square" tIns="1160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573245" y="661638"/>
            <a:ext cx="7445700" cy="6012600"/>
          </a:xfrm>
          <a:prstGeom prst="rect">
            <a:avLst/>
          </a:prstGeom>
        </p:spPr>
        <p:txBody>
          <a:bodyPr anchorCtr="0" anchor="ctr" bIns="116050" lIns="116050" spcFirstLastPara="1" rIns="116050" wrap="square" tIns="116050">
            <a:noAutofit/>
          </a:bodyPr>
          <a:lstStyle>
            <a:lvl1pPr lvl="0">
              <a:spcBef>
                <a:spcPts val="0"/>
              </a:spcBef>
              <a:spcAft>
                <a:spcPts val="0"/>
              </a:spcAft>
              <a:buSzPts val="6100"/>
              <a:buNone/>
              <a:defRPr sz="6100"/>
            </a:lvl1pPr>
            <a:lvl2pPr lvl="1">
              <a:spcBef>
                <a:spcPts val="0"/>
              </a:spcBef>
              <a:spcAft>
                <a:spcPts val="0"/>
              </a:spcAft>
              <a:buSzPts val="6100"/>
              <a:buNone/>
              <a:defRPr sz="6100"/>
            </a:lvl2pPr>
            <a:lvl3pPr lvl="2">
              <a:spcBef>
                <a:spcPts val="0"/>
              </a:spcBef>
              <a:spcAft>
                <a:spcPts val="0"/>
              </a:spcAft>
              <a:buSzPts val="6100"/>
              <a:buNone/>
              <a:defRPr sz="6100"/>
            </a:lvl3pPr>
            <a:lvl4pPr lvl="3">
              <a:spcBef>
                <a:spcPts val="0"/>
              </a:spcBef>
              <a:spcAft>
                <a:spcPts val="0"/>
              </a:spcAft>
              <a:buSzPts val="6100"/>
              <a:buNone/>
              <a:defRPr sz="6100"/>
            </a:lvl4pPr>
            <a:lvl5pPr lvl="4">
              <a:spcBef>
                <a:spcPts val="0"/>
              </a:spcBef>
              <a:spcAft>
                <a:spcPts val="0"/>
              </a:spcAft>
              <a:buSzPts val="6100"/>
              <a:buNone/>
              <a:defRPr sz="6100"/>
            </a:lvl5pPr>
            <a:lvl6pPr lvl="5">
              <a:spcBef>
                <a:spcPts val="0"/>
              </a:spcBef>
              <a:spcAft>
                <a:spcPts val="0"/>
              </a:spcAft>
              <a:buSzPts val="6100"/>
              <a:buNone/>
              <a:defRPr sz="6100"/>
            </a:lvl6pPr>
            <a:lvl7pPr lvl="6">
              <a:spcBef>
                <a:spcPts val="0"/>
              </a:spcBef>
              <a:spcAft>
                <a:spcPts val="0"/>
              </a:spcAft>
              <a:buSzPts val="6100"/>
              <a:buNone/>
              <a:defRPr sz="6100"/>
            </a:lvl7pPr>
            <a:lvl8pPr lvl="7">
              <a:spcBef>
                <a:spcPts val="0"/>
              </a:spcBef>
              <a:spcAft>
                <a:spcPts val="0"/>
              </a:spcAft>
              <a:buSzPts val="6100"/>
              <a:buNone/>
              <a:defRPr sz="6100"/>
            </a:lvl8pPr>
            <a:lvl9pPr lvl="8">
              <a:spcBef>
                <a:spcPts val="0"/>
              </a:spcBef>
              <a:spcAft>
                <a:spcPts val="0"/>
              </a:spcAft>
              <a:buSzPts val="6100"/>
              <a:buNone/>
              <a:defRPr sz="6100"/>
            </a:lvl9pPr>
          </a:lstStyle>
          <a:p/>
        </p:txBody>
      </p:sp>
      <p:sp>
        <p:nvSpPr>
          <p:cNvPr id="34" name="Google Shape;34;p8"/>
          <p:cNvSpPr txBox="1"/>
          <p:nvPr>
            <p:ph idx="12" type="sldNum"/>
          </p:nvPr>
        </p:nvSpPr>
        <p:spPr>
          <a:xfrm>
            <a:off x="9906772" y="6854072"/>
            <a:ext cx="641700" cy="578400"/>
          </a:xfrm>
          <a:prstGeom prst="rect">
            <a:avLst/>
          </a:prstGeom>
        </p:spPr>
        <p:txBody>
          <a:bodyPr anchorCtr="0" anchor="ctr" bIns="116050" lIns="116050" spcFirstLastPara="1" rIns="116050" wrap="square" tIns="1160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5346000" y="-184"/>
            <a:ext cx="5346000" cy="7560000"/>
          </a:xfrm>
          <a:prstGeom prst="rect">
            <a:avLst/>
          </a:prstGeom>
          <a:solidFill>
            <a:schemeClr val="lt2"/>
          </a:solidFill>
          <a:ln>
            <a:noFill/>
          </a:ln>
        </p:spPr>
        <p:txBody>
          <a:bodyPr anchorCtr="0" anchor="ctr" bIns="116050" lIns="116050" spcFirstLastPara="1" rIns="116050" wrap="square" tIns="11605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310447" y="1812541"/>
            <a:ext cx="4730100" cy="2178600"/>
          </a:xfrm>
          <a:prstGeom prst="rect">
            <a:avLst/>
          </a:prstGeom>
        </p:spPr>
        <p:txBody>
          <a:bodyPr anchorCtr="0" anchor="b" bIns="116050" lIns="116050" spcFirstLastPara="1" rIns="116050" wrap="square" tIns="116050">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p:txBody>
      </p:sp>
      <p:sp>
        <p:nvSpPr>
          <p:cNvPr id="38" name="Google Shape;38;p9"/>
          <p:cNvSpPr txBox="1"/>
          <p:nvPr>
            <p:ph idx="1" type="subTitle"/>
          </p:nvPr>
        </p:nvSpPr>
        <p:spPr>
          <a:xfrm>
            <a:off x="310447" y="4120005"/>
            <a:ext cx="4730100" cy="1815300"/>
          </a:xfrm>
          <a:prstGeom prst="rect">
            <a:avLst/>
          </a:prstGeom>
        </p:spPr>
        <p:txBody>
          <a:bodyPr anchorCtr="0" anchor="t" bIns="116050" lIns="116050" spcFirstLastPara="1" rIns="116050" wrap="square" tIns="11605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39" name="Google Shape;39;p9"/>
          <p:cNvSpPr txBox="1"/>
          <p:nvPr>
            <p:ph idx="2" type="body"/>
          </p:nvPr>
        </p:nvSpPr>
        <p:spPr>
          <a:xfrm>
            <a:off x="5775715" y="1064257"/>
            <a:ext cx="4486500" cy="5431200"/>
          </a:xfrm>
          <a:prstGeom prst="rect">
            <a:avLst/>
          </a:prstGeom>
        </p:spPr>
        <p:txBody>
          <a:bodyPr anchorCtr="0" anchor="ctr" bIns="116050" lIns="116050" spcFirstLastPara="1" rIns="116050" wrap="square" tIns="116050">
            <a:noAutofit/>
          </a:bodyPr>
          <a:lstStyle>
            <a:lvl1pPr indent="-374650" lvl="0" marL="457200">
              <a:spcBef>
                <a:spcPts val="0"/>
              </a:spcBef>
              <a:spcAft>
                <a:spcPts val="0"/>
              </a:spcAft>
              <a:buSzPts val="2300"/>
              <a:buChar char="●"/>
              <a:defRPr/>
            </a:lvl1pPr>
            <a:lvl2pPr indent="-342900" lvl="1" marL="914400">
              <a:spcBef>
                <a:spcPts val="2000"/>
              </a:spcBef>
              <a:spcAft>
                <a:spcPts val="0"/>
              </a:spcAft>
              <a:buSzPts val="1800"/>
              <a:buChar char="○"/>
              <a:defRPr/>
            </a:lvl2pPr>
            <a:lvl3pPr indent="-342900" lvl="2" marL="1371600">
              <a:spcBef>
                <a:spcPts val="2000"/>
              </a:spcBef>
              <a:spcAft>
                <a:spcPts val="0"/>
              </a:spcAft>
              <a:buSzPts val="1800"/>
              <a:buChar char="■"/>
              <a:defRPr/>
            </a:lvl3pPr>
            <a:lvl4pPr indent="-342900" lvl="3" marL="1828800">
              <a:spcBef>
                <a:spcPts val="2000"/>
              </a:spcBef>
              <a:spcAft>
                <a:spcPts val="0"/>
              </a:spcAft>
              <a:buSzPts val="1800"/>
              <a:buChar char="●"/>
              <a:defRPr/>
            </a:lvl4pPr>
            <a:lvl5pPr indent="-342900" lvl="4" marL="2286000">
              <a:spcBef>
                <a:spcPts val="2000"/>
              </a:spcBef>
              <a:spcAft>
                <a:spcPts val="0"/>
              </a:spcAft>
              <a:buSzPts val="1800"/>
              <a:buChar char="○"/>
              <a:defRPr/>
            </a:lvl5pPr>
            <a:lvl6pPr indent="-342900" lvl="5" marL="2743200">
              <a:spcBef>
                <a:spcPts val="2000"/>
              </a:spcBef>
              <a:spcAft>
                <a:spcPts val="0"/>
              </a:spcAft>
              <a:buSzPts val="1800"/>
              <a:buChar char="■"/>
              <a:defRPr/>
            </a:lvl6pPr>
            <a:lvl7pPr indent="-342900" lvl="6" marL="3200400">
              <a:spcBef>
                <a:spcPts val="2000"/>
              </a:spcBef>
              <a:spcAft>
                <a:spcPts val="0"/>
              </a:spcAft>
              <a:buSzPts val="1800"/>
              <a:buChar char="●"/>
              <a:defRPr/>
            </a:lvl7pPr>
            <a:lvl8pPr indent="-342900" lvl="7" marL="3657600">
              <a:spcBef>
                <a:spcPts val="2000"/>
              </a:spcBef>
              <a:spcAft>
                <a:spcPts val="0"/>
              </a:spcAft>
              <a:buSzPts val="1800"/>
              <a:buChar char="○"/>
              <a:defRPr/>
            </a:lvl8pPr>
            <a:lvl9pPr indent="-342900" lvl="8" marL="4114800">
              <a:spcBef>
                <a:spcPts val="2000"/>
              </a:spcBef>
              <a:spcAft>
                <a:spcPts val="2000"/>
              </a:spcAft>
              <a:buSzPts val="1800"/>
              <a:buChar char="■"/>
              <a:defRPr/>
            </a:lvl9pPr>
          </a:lstStyle>
          <a:p/>
        </p:txBody>
      </p:sp>
      <p:sp>
        <p:nvSpPr>
          <p:cNvPr id="40" name="Google Shape;40;p9"/>
          <p:cNvSpPr txBox="1"/>
          <p:nvPr>
            <p:ph idx="12" type="sldNum"/>
          </p:nvPr>
        </p:nvSpPr>
        <p:spPr>
          <a:xfrm>
            <a:off x="9906772" y="6854072"/>
            <a:ext cx="641700" cy="578400"/>
          </a:xfrm>
          <a:prstGeom prst="rect">
            <a:avLst/>
          </a:prstGeom>
        </p:spPr>
        <p:txBody>
          <a:bodyPr anchorCtr="0" anchor="ctr" bIns="116050" lIns="116050" spcFirstLastPara="1" rIns="116050" wrap="square" tIns="1160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64468" y="6218168"/>
            <a:ext cx="7014300" cy="889500"/>
          </a:xfrm>
          <a:prstGeom prst="rect">
            <a:avLst/>
          </a:prstGeom>
        </p:spPr>
        <p:txBody>
          <a:bodyPr anchorCtr="0" anchor="ctr" bIns="116050" lIns="116050" spcFirstLastPara="1" rIns="116050" wrap="square" tIns="116050">
            <a:noAutofit/>
          </a:bodyPr>
          <a:lstStyle>
            <a:lvl1pPr indent="-228600" lvl="0" marL="457200">
              <a:lnSpc>
                <a:spcPct val="100000"/>
              </a:lnSpc>
              <a:spcBef>
                <a:spcPts val="0"/>
              </a:spcBef>
              <a:spcAft>
                <a:spcPts val="0"/>
              </a:spcAft>
              <a:buSzPts val="2300"/>
              <a:buNone/>
              <a:defRPr/>
            </a:lvl1pPr>
          </a:lstStyle>
          <a:p/>
        </p:txBody>
      </p:sp>
      <p:sp>
        <p:nvSpPr>
          <p:cNvPr id="43" name="Google Shape;43;p10"/>
          <p:cNvSpPr txBox="1"/>
          <p:nvPr>
            <p:ph idx="12" type="sldNum"/>
          </p:nvPr>
        </p:nvSpPr>
        <p:spPr>
          <a:xfrm>
            <a:off x="9906772" y="6854072"/>
            <a:ext cx="641700" cy="578400"/>
          </a:xfrm>
          <a:prstGeom prst="rect">
            <a:avLst/>
          </a:prstGeom>
        </p:spPr>
        <p:txBody>
          <a:bodyPr anchorCtr="0" anchor="ctr" bIns="116050" lIns="116050" spcFirstLastPara="1" rIns="116050" wrap="square" tIns="1160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64468" y="654105"/>
            <a:ext cx="9963000" cy="841800"/>
          </a:xfrm>
          <a:prstGeom prst="rect">
            <a:avLst/>
          </a:prstGeom>
          <a:noFill/>
          <a:ln>
            <a:noFill/>
          </a:ln>
        </p:spPr>
        <p:txBody>
          <a:bodyPr anchorCtr="0" anchor="t" bIns="116050" lIns="116050" spcFirstLastPara="1" rIns="116050" wrap="square" tIns="116050">
            <a:noAutofit/>
          </a:bodyPr>
          <a:lstStyle>
            <a:lvl1pPr lvl="0">
              <a:spcBef>
                <a:spcPts val="0"/>
              </a:spcBef>
              <a:spcAft>
                <a:spcPts val="0"/>
              </a:spcAft>
              <a:buClr>
                <a:schemeClr val="dk1"/>
              </a:buClr>
              <a:buSzPts val="3600"/>
              <a:buNone/>
              <a:defRPr sz="3600">
                <a:solidFill>
                  <a:schemeClr val="dk1"/>
                </a:solidFill>
              </a:defRPr>
            </a:lvl1pPr>
            <a:lvl2pPr lvl="1">
              <a:spcBef>
                <a:spcPts val="0"/>
              </a:spcBef>
              <a:spcAft>
                <a:spcPts val="0"/>
              </a:spcAft>
              <a:buClr>
                <a:schemeClr val="dk1"/>
              </a:buClr>
              <a:buSzPts val="3600"/>
              <a:buNone/>
              <a:defRPr sz="3600">
                <a:solidFill>
                  <a:schemeClr val="dk1"/>
                </a:solidFill>
              </a:defRPr>
            </a:lvl2pPr>
            <a:lvl3pPr lvl="2">
              <a:spcBef>
                <a:spcPts val="0"/>
              </a:spcBef>
              <a:spcAft>
                <a:spcPts val="0"/>
              </a:spcAft>
              <a:buClr>
                <a:schemeClr val="dk1"/>
              </a:buClr>
              <a:buSzPts val="3600"/>
              <a:buNone/>
              <a:defRPr sz="3600">
                <a:solidFill>
                  <a:schemeClr val="dk1"/>
                </a:solidFill>
              </a:defRPr>
            </a:lvl3pPr>
            <a:lvl4pPr lvl="3">
              <a:spcBef>
                <a:spcPts val="0"/>
              </a:spcBef>
              <a:spcAft>
                <a:spcPts val="0"/>
              </a:spcAft>
              <a:buClr>
                <a:schemeClr val="dk1"/>
              </a:buClr>
              <a:buSzPts val="3600"/>
              <a:buNone/>
              <a:defRPr sz="3600">
                <a:solidFill>
                  <a:schemeClr val="dk1"/>
                </a:solidFill>
              </a:defRPr>
            </a:lvl4pPr>
            <a:lvl5pPr lvl="4">
              <a:spcBef>
                <a:spcPts val="0"/>
              </a:spcBef>
              <a:spcAft>
                <a:spcPts val="0"/>
              </a:spcAft>
              <a:buClr>
                <a:schemeClr val="dk1"/>
              </a:buClr>
              <a:buSzPts val="3600"/>
              <a:buNone/>
              <a:defRPr sz="3600">
                <a:solidFill>
                  <a:schemeClr val="dk1"/>
                </a:solidFill>
              </a:defRPr>
            </a:lvl5pPr>
            <a:lvl6pPr lvl="5">
              <a:spcBef>
                <a:spcPts val="0"/>
              </a:spcBef>
              <a:spcAft>
                <a:spcPts val="0"/>
              </a:spcAft>
              <a:buClr>
                <a:schemeClr val="dk1"/>
              </a:buClr>
              <a:buSzPts val="3600"/>
              <a:buNone/>
              <a:defRPr sz="3600">
                <a:solidFill>
                  <a:schemeClr val="dk1"/>
                </a:solidFill>
              </a:defRPr>
            </a:lvl6pPr>
            <a:lvl7pPr lvl="6">
              <a:spcBef>
                <a:spcPts val="0"/>
              </a:spcBef>
              <a:spcAft>
                <a:spcPts val="0"/>
              </a:spcAft>
              <a:buClr>
                <a:schemeClr val="dk1"/>
              </a:buClr>
              <a:buSzPts val="3600"/>
              <a:buNone/>
              <a:defRPr sz="3600">
                <a:solidFill>
                  <a:schemeClr val="dk1"/>
                </a:solidFill>
              </a:defRPr>
            </a:lvl7pPr>
            <a:lvl8pPr lvl="7">
              <a:spcBef>
                <a:spcPts val="0"/>
              </a:spcBef>
              <a:spcAft>
                <a:spcPts val="0"/>
              </a:spcAft>
              <a:buClr>
                <a:schemeClr val="dk1"/>
              </a:buClr>
              <a:buSzPts val="3600"/>
              <a:buNone/>
              <a:defRPr sz="3600">
                <a:solidFill>
                  <a:schemeClr val="dk1"/>
                </a:solidFill>
              </a:defRPr>
            </a:lvl8pPr>
            <a:lvl9pPr lvl="8">
              <a:spcBef>
                <a:spcPts val="0"/>
              </a:spcBef>
              <a:spcAft>
                <a:spcPts val="0"/>
              </a:spcAft>
              <a:buClr>
                <a:schemeClr val="dk1"/>
              </a:buClr>
              <a:buSzPts val="3600"/>
              <a:buNone/>
              <a:defRPr sz="3600">
                <a:solidFill>
                  <a:schemeClr val="dk1"/>
                </a:solidFill>
              </a:defRPr>
            </a:lvl9pPr>
          </a:lstStyle>
          <a:p/>
        </p:txBody>
      </p:sp>
      <p:sp>
        <p:nvSpPr>
          <p:cNvPr id="7" name="Google Shape;7;p1"/>
          <p:cNvSpPr txBox="1"/>
          <p:nvPr>
            <p:ph idx="1" type="body"/>
          </p:nvPr>
        </p:nvSpPr>
        <p:spPr>
          <a:xfrm>
            <a:off x="364468" y="1693927"/>
            <a:ext cx="9963000" cy="5021400"/>
          </a:xfrm>
          <a:prstGeom prst="rect">
            <a:avLst/>
          </a:prstGeom>
          <a:noFill/>
          <a:ln>
            <a:noFill/>
          </a:ln>
        </p:spPr>
        <p:txBody>
          <a:bodyPr anchorCtr="0" anchor="t" bIns="116050" lIns="116050" spcFirstLastPara="1" rIns="116050" wrap="square" tIns="116050">
            <a:noAutofit/>
          </a:bodyPr>
          <a:lstStyle>
            <a:lvl1pPr indent="-374650" lvl="0" marL="457200">
              <a:lnSpc>
                <a:spcPct val="115000"/>
              </a:lnSpc>
              <a:spcBef>
                <a:spcPts val="0"/>
              </a:spcBef>
              <a:spcAft>
                <a:spcPts val="0"/>
              </a:spcAft>
              <a:buClr>
                <a:schemeClr val="dk2"/>
              </a:buClr>
              <a:buSzPts val="2300"/>
              <a:buChar char="●"/>
              <a:defRPr sz="2300">
                <a:solidFill>
                  <a:schemeClr val="dk2"/>
                </a:solidFill>
              </a:defRPr>
            </a:lvl1pPr>
            <a:lvl2pPr indent="-342900" lvl="1" marL="914400">
              <a:lnSpc>
                <a:spcPct val="115000"/>
              </a:lnSpc>
              <a:spcBef>
                <a:spcPts val="2000"/>
              </a:spcBef>
              <a:spcAft>
                <a:spcPts val="0"/>
              </a:spcAft>
              <a:buClr>
                <a:schemeClr val="dk2"/>
              </a:buClr>
              <a:buSzPts val="1800"/>
              <a:buChar char="○"/>
              <a:defRPr sz="1800">
                <a:solidFill>
                  <a:schemeClr val="dk2"/>
                </a:solidFill>
              </a:defRPr>
            </a:lvl2pPr>
            <a:lvl3pPr indent="-342900" lvl="2" marL="1371600">
              <a:lnSpc>
                <a:spcPct val="115000"/>
              </a:lnSpc>
              <a:spcBef>
                <a:spcPts val="2000"/>
              </a:spcBef>
              <a:spcAft>
                <a:spcPts val="0"/>
              </a:spcAft>
              <a:buClr>
                <a:schemeClr val="dk2"/>
              </a:buClr>
              <a:buSzPts val="1800"/>
              <a:buChar char="■"/>
              <a:defRPr sz="1800">
                <a:solidFill>
                  <a:schemeClr val="dk2"/>
                </a:solidFill>
              </a:defRPr>
            </a:lvl3pPr>
            <a:lvl4pPr indent="-342900" lvl="3" marL="1828800">
              <a:lnSpc>
                <a:spcPct val="115000"/>
              </a:lnSpc>
              <a:spcBef>
                <a:spcPts val="2000"/>
              </a:spcBef>
              <a:spcAft>
                <a:spcPts val="0"/>
              </a:spcAft>
              <a:buClr>
                <a:schemeClr val="dk2"/>
              </a:buClr>
              <a:buSzPts val="1800"/>
              <a:buChar char="●"/>
              <a:defRPr sz="1800">
                <a:solidFill>
                  <a:schemeClr val="dk2"/>
                </a:solidFill>
              </a:defRPr>
            </a:lvl4pPr>
            <a:lvl5pPr indent="-342900" lvl="4" marL="2286000">
              <a:lnSpc>
                <a:spcPct val="115000"/>
              </a:lnSpc>
              <a:spcBef>
                <a:spcPts val="2000"/>
              </a:spcBef>
              <a:spcAft>
                <a:spcPts val="0"/>
              </a:spcAft>
              <a:buClr>
                <a:schemeClr val="dk2"/>
              </a:buClr>
              <a:buSzPts val="1800"/>
              <a:buChar char="○"/>
              <a:defRPr sz="1800">
                <a:solidFill>
                  <a:schemeClr val="dk2"/>
                </a:solidFill>
              </a:defRPr>
            </a:lvl5pPr>
            <a:lvl6pPr indent="-342900" lvl="5" marL="2743200">
              <a:lnSpc>
                <a:spcPct val="115000"/>
              </a:lnSpc>
              <a:spcBef>
                <a:spcPts val="2000"/>
              </a:spcBef>
              <a:spcAft>
                <a:spcPts val="0"/>
              </a:spcAft>
              <a:buClr>
                <a:schemeClr val="dk2"/>
              </a:buClr>
              <a:buSzPts val="1800"/>
              <a:buChar char="■"/>
              <a:defRPr sz="1800">
                <a:solidFill>
                  <a:schemeClr val="dk2"/>
                </a:solidFill>
              </a:defRPr>
            </a:lvl6pPr>
            <a:lvl7pPr indent="-342900" lvl="6" marL="3200400">
              <a:lnSpc>
                <a:spcPct val="115000"/>
              </a:lnSpc>
              <a:spcBef>
                <a:spcPts val="2000"/>
              </a:spcBef>
              <a:spcAft>
                <a:spcPts val="0"/>
              </a:spcAft>
              <a:buClr>
                <a:schemeClr val="dk2"/>
              </a:buClr>
              <a:buSzPts val="1800"/>
              <a:buChar char="●"/>
              <a:defRPr sz="1800">
                <a:solidFill>
                  <a:schemeClr val="dk2"/>
                </a:solidFill>
              </a:defRPr>
            </a:lvl7pPr>
            <a:lvl8pPr indent="-342900" lvl="7" marL="3657600">
              <a:lnSpc>
                <a:spcPct val="115000"/>
              </a:lnSpc>
              <a:spcBef>
                <a:spcPts val="2000"/>
              </a:spcBef>
              <a:spcAft>
                <a:spcPts val="0"/>
              </a:spcAft>
              <a:buClr>
                <a:schemeClr val="dk2"/>
              </a:buClr>
              <a:buSzPts val="1800"/>
              <a:buChar char="○"/>
              <a:defRPr sz="1800">
                <a:solidFill>
                  <a:schemeClr val="dk2"/>
                </a:solidFill>
              </a:defRPr>
            </a:lvl8pPr>
            <a:lvl9pPr indent="-342900" lvl="8" marL="4114800">
              <a:lnSpc>
                <a:spcPct val="115000"/>
              </a:lnSpc>
              <a:spcBef>
                <a:spcPts val="2000"/>
              </a:spcBef>
              <a:spcAft>
                <a:spcPts val="2000"/>
              </a:spcAft>
              <a:buClr>
                <a:schemeClr val="dk2"/>
              </a:buClr>
              <a:buSzPts val="1800"/>
              <a:buChar char="■"/>
              <a:defRPr sz="1800">
                <a:solidFill>
                  <a:schemeClr val="dk2"/>
                </a:solidFill>
              </a:defRPr>
            </a:lvl9pPr>
          </a:lstStyle>
          <a:p/>
        </p:txBody>
      </p:sp>
      <p:sp>
        <p:nvSpPr>
          <p:cNvPr id="8" name="Google Shape;8;p1"/>
          <p:cNvSpPr txBox="1"/>
          <p:nvPr>
            <p:ph idx="12" type="sldNum"/>
          </p:nvPr>
        </p:nvSpPr>
        <p:spPr>
          <a:xfrm>
            <a:off x="9906772" y="6854072"/>
            <a:ext cx="641700" cy="578400"/>
          </a:xfrm>
          <a:prstGeom prst="rect">
            <a:avLst/>
          </a:prstGeom>
          <a:noFill/>
          <a:ln>
            <a:noFill/>
          </a:ln>
        </p:spPr>
        <p:txBody>
          <a:bodyPr anchorCtr="0" anchor="ctr" bIns="116050" lIns="116050" spcFirstLastPara="1" rIns="116050" wrap="square" tIns="11605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2.jpg"/><Relationship Id="rId5" Type="http://schemas.openxmlformats.org/officeDocument/2006/relationships/image" Target="../media/image1.png"/><Relationship Id="rId6"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4.jpg"/><Relationship Id="rId4" Type="http://schemas.openxmlformats.org/officeDocument/2006/relationships/image" Target="../media/image2.jp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2.jp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4.jpg"/><Relationship Id="rId4" Type="http://schemas.openxmlformats.org/officeDocument/2006/relationships/image" Target="../media/image2.jpg"/><Relationship Id="rId5" Type="http://schemas.openxmlformats.org/officeDocument/2006/relationships/image" Target="../media/image1.png"/><Relationship Id="rId6"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4.jpg"/><Relationship Id="rId4" Type="http://schemas.openxmlformats.org/officeDocument/2006/relationships/image" Target="../media/image2.jpg"/><Relationship Id="rId5" Type="http://schemas.openxmlformats.org/officeDocument/2006/relationships/image" Target="../media/image1.png"/><Relationship Id="rId6"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p:nvPr/>
        </p:nvSpPr>
        <p:spPr>
          <a:xfrm>
            <a:off x="9504277" y="2972066"/>
            <a:ext cx="378600" cy="365700"/>
          </a:xfrm>
          <a:prstGeom prst="ellipse">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latin typeface="IBM Plex Sans"/>
                <a:ea typeface="IBM Plex Sans"/>
                <a:cs typeface="IBM Plex Sans"/>
                <a:sym typeface="IBM Plex Sans"/>
              </a:rPr>
              <a:t>1</a:t>
            </a:r>
            <a:endParaRPr b="1" sz="1000">
              <a:latin typeface="IBM Plex Sans"/>
              <a:ea typeface="IBM Plex Sans"/>
              <a:cs typeface="IBM Plex Sans"/>
              <a:sym typeface="IBM Plex Sans"/>
            </a:endParaRPr>
          </a:p>
        </p:txBody>
      </p:sp>
      <p:sp>
        <p:nvSpPr>
          <p:cNvPr id="55" name="Google Shape;55;p13"/>
          <p:cNvSpPr txBox="1"/>
          <p:nvPr>
            <p:ph type="title"/>
          </p:nvPr>
        </p:nvSpPr>
        <p:spPr>
          <a:xfrm>
            <a:off x="469087" y="871777"/>
            <a:ext cx="2848500" cy="11106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Clr>
                <a:schemeClr val="dk1"/>
              </a:buClr>
              <a:buSzPts val="1100"/>
              <a:buFont typeface="Arial"/>
              <a:buNone/>
            </a:pPr>
            <a:r>
              <a:rPr lang="en" sz="1000">
                <a:latin typeface="IBM Plex Sans"/>
                <a:ea typeface="IBM Plex Sans"/>
                <a:cs typeface="IBM Plex Sans"/>
                <a:sym typeface="IBM Plex Sans"/>
              </a:rPr>
              <a:t>BOOTCAMP ONE | DAY TWO </a:t>
            </a:r>
            <a:endParaRPr sz="1000">
              <a:latin typeface="IBM Plex Sans"/>
              <a:ea typeface="IBM Plex Sans"/>
              <a:cs typeface="IBM Plex Sans"/>
              <a:sym typeface="IBM Plex Sans"/>
            </a:endParaRPr>
          </a:p>
          <a:p>
            <a:pPr indent="0" lvl="0" marL="0" rtl="0" algn="l">
              <a:spcBef>
                <a:spcPts val="0"/>
              </a:spcBef>
              <a:spcAft>
                <a:spcPts val="0"/>
              </a:spcAft>
              <a:buClr>
                <a:schemeClr val="dk1"/>
              </a:buClr>
              <a:buSzPts val="1100"/>
              <a:buFont typeface="Arial"/>
              <a:buNone/>
            </a:pPr>
            <a:r>
              <a:rPr b="1" lang="en" sz="1400">
                <a:solidFill>
                  <a:srgbClr val="3C78D8"/>
                </a:solidFill>
                <a:latin typeface="IBM Plex Sans"/>
                <a:ea typeface="IBM Plex Sans"/>
                <a:cs typeface="IBM Plex Sans"/>
                <a:sym typeface="IBM Plex Sans"/>
              </a:rPr>
              <a:t>HCD EXERCISE | FOUNDATION</a:t>
            </a:r>
            <a:endParaRPr sz="2400"/>
          </a:p>
          <a:p>
            <a:pPr indent="0" lvl="0" marL="0" rtl="0" algn="l">
              <a:spcBef>
                <a:spcPts val="0"/>
              </a:spcBef>
              <a:spcAft>
                <a:spcPts val="0"/>
              </a:spcAft>
              <a:buNone/>
            </a:pPr>
            <a:r>
              <a:rPr b="1" lang="en" sz="2400">
                <a:latin typeface="IBM Plex Sans"/>
                <a:ea typeface="IBM Plex Sans"/>
                <a:cs typeface="IBM Plex Sans"/>
                <a:sym typeface="IBM Plex Sans"/>
              </a:rPr>
              <a:t>UNDERSTAND THE PROBLEM OR OPPORTUNITY</a:t>
            </a:r>
            <a:endParaRPr/>
          </a:p>
        </p:txBody>
      </p:sp>
      <p:sp>
        <p:nvSpPr>
          <p:cNvPr id="56" name="Google Shape;56;p13"/>
          <p:cNvSpPr txBox="1"/>
          <p:nvPr>
            <p:ph idx="1" type="body"/>
          </p:nvPr>
        </p:nvSpPr>
        <p:spPr>
          <a:xfrm>
            <a:off x="469087" y="1982381"/>
            <a:ext cx="2848500" cy="4687500"/>
          </a:xfrm>
          <a:prstGeom prst="rect">
            <a:avLst/>
          </a:prstGeom>
        </p:spPr>
        <p:txBody>
          <a:bodyPr anchorCtr="0" anchor="t" bIns="116050" lIns="116050" spcFirstLastPara="1" rIns="116050" wrap="square" tIns="116050">
            <a:noAutofit/>
          </a:bodyPr>
          <a:lstStyle/>
          <a:p>
            <a:pPr indent="0" lvl="0" marL="0" rtl="0" algn="l">
              <a:lnSpc>
                <a:spcPct val="100000"/>
              </a:lnSpc>
              <a:spcBef>
                <a:spcPts val="0"/>
              </a:spcBef>
              <a:spcAft>
                <a:spcPts val="0"/>
              </a:spcAft>
              <a:buNone/>
            </a:pPr>
            <a:r>
              <a:rPr b="1" lang="en" sz="1100">
                <a:solidFill>
                  <a:srgbClr val="000000"/>
                </a:solidFill>
                <a:latin typeface="IBM Plex Sans"/>
                <a:ea typeface="IBM Plex Sans"/>
                <a:cs typeface="IBM Plex Sans"/>
                <a:sym typeface="IBM Plex Sans"/>
              </a:rPr>
              <a:t>Objective of Exercise</a:t>
            </a:r>
            <a:endParaRPr sz="1100">
              <a:solidFill>
                <a:srgbClr val="000000"/>
              </a:solidFill>
              <a:latin typeface="IBM Plex Sans"/>
              <a:ea typeface="IBM Plex Sans"/>
              <a:cs typeface="IBM Plex Sans"/>
              <a:sym typeface="IBM Plex Sans"/>
            </a:endParaRPr>
          </a:p>
          <a:p>
            <a:pPr indent="0" lvl="0" marL="0" rtl="0" algn="l">
              <a:lnSpc>
                <a:spcPct val="100000"/>
              </a:lnSpc>
              <a:spcBef>
                <a:spcPts val="0"/>
              </a:spcBef>
              <a:spcAft>
                <a:spcPts val="0"/>
              </a:spcAft>
              <a:buClr>
                <a:schemeClr val="dk1"/>
              </a:buClr>
              <a:buSzPts val="1100"/>
              <a:buFont typeface="Arial"/>
              <a:buNone/>
            </a:pPr>
            <a:r>
              <a:rPr lang="en" sz="1100">
                <a:solidFill>
                  <a:schemeClr val="dk1"/>
                </a:solidFill>
                <a:latin typeface="IBM Plex Sans"/>
                <a:ea typeface="IBM Plex Sans"/>
                <a:cs typeface="IBM Plex Sans"/>
                <a:sym typeface="IBM Plex Sans"/>
              </a:rPr>
              <a:t>To establish a primary understanding of the elements of a problem or opportunity. To identify effects and causes that inform the identification of themes / lines of inquiry for research in the Discovery phase. </a:t>
            </a:r>
            <a:endParaRPr sz="11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11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100">
                <a:solidFill>
                  <a:schemeClr val="dk1"/>
                </a:solidFill>
                <a:latin typeface="IBM Plex Sans"/>
                <a:ea typeface="IBM Plex Sans"/>
                <a:cs typeface="IBM Plex Sans"/>
                <a:sym typeface="IBM Plex Sans"/>
              </a:rPr>
              <a:t>Tool</a:t>
            </a:r>
            <a:endParaRPr b="1" sz="11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lang="en" sz="1100">
                <a:solidFill>
                  <a:schemeClr val="dk1"/>
                </a:solidFill>
                <a:latin typeface="IBM Plex Sans"/>
                <a:ea typeface="IBM Plex Sans"/>
                <a:cs typeface="IBM Plex Sans"/>
                <a:sym typeface="IBM Plex Sans"/>
              </a:rPr>
              <a:t>Problem Tree + 5 Whys?</a:t>
            </a:r>
            <a:endParaRPr sz="11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1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100">
                <a:solidFill>
                  <a:srgbClr val="3C78D8"/>
                </a:solidFill>
                <a:latin typeface="IBM Plex Sans"/>
                <a:ea typeface="IBM Plex Sans"/>
                <a:cs typeface="IBM Plex Sans"/>
                <a:sym typeface="IBM Plex Sans"/>
              </a:rPr>
              <a:t>About ‘Problem Tree’</a:t>
            </a:r>
            <a:endParaRPr sz="11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lang="en" sz="1100">
                <a:solidFill>
                  <a:schemeClr val="dk1"/>
                </a:solidFill>
                <a:latin typeface="IBM Plex Sans"/>
                <a:ea typeface="IBM Plex Sans"/>
                <a:cs typeface="IBM Plex Sans"/>
                <a:sym typeface="IBM Plex Sans"/>
              </a:rPr>
              <a:t>The tool has three parts - the Trunk/Core (problem/opportunity), the Branches (effects/signs), and the Roots (causes/reasons). While traditionally the tool is looked only through a problem lens, we can also use it to appreciate opportunities. </a:t>
            </a:r>
            <a:endParaRPr sz="11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11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100">
                <a:solidFill>
                  <a:srgbClr val="3C78D8"/>
                </a:solidFill>
                <a:latin typeface="IBM Plex Sans"/>
                <a:ea typeface="IBM Plex Sans"/>
                <a:cs typeface="IBM Plex Sans"/>
                <a:sym typeface="IBM Plex Sans"/>
              </a:rPr>
              <a:t>About ‘5 Whys?’</a:t>
            </a:r>
            <a:endParaRPr sz="11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lang="en" sz="1100">
                <a:solidFill>
                  <a:schemeClr val="dk1"/>
                </a:solidFill>
                <a:latin typeface="IBM Plex Sans"/>
                <a:ea typeface="IBM Plex Sans"/>
                <a:cs typeface="IBM Plex Sans"/>
                <a:sym typeface="IBM Plex Sans"/>
              </a:rPr>
              <a:t>A tool that is a series of questions that helps us get to the root cause of something. It is used as a complementary tool to the problem tree.</a:t>
            </a:r>
            <a:endParaRPr sz="1100">
              <a:solidFill>
                <a:srgbClr val="000000"/>
              </a:solidFill>
              <a:latin typeface="IBM Plex Sans"/>
              <a:ea typeface="IBM Plex Sans"/>
              <a:cs typeface="IBM Plex Sans"/>
              <a:sym typeface="IBM Plex Sans"/>
            </a:endParaRPr>
          </a:p>
          <a:p>
            <a:pPr indent="0" lvl="0" marL="0" rtl="0" algn="l">
              <a:spcBef>
                <a:spcPts val="0"/>
              </a:spcBef>
              <a:spcAft>
                <a:spcPts val="2000"/>
              </a:spcAft>
              <a:buNone/>
            </a:pPr>
            <a:r>
              <a:rPr lang="en" sz="1100">
                <a:solidFill>
                  <a:srgbClr val="000000"/>
                </a:solidFill>
                <a:latin typeface="IBM Plex Sans"/>
                <a:ea typeface="IBM Plex Sans"/>
                <a:cs typeface="IBM Plex Sans"/>
                <a:sym typeface="IBM Plex Sans"/>
              </a:rPr>
              <a:t> </a:t>
            </a:r>
            <a:endParaRPr sz="1100">
              <a:solidFill>
                <a:srgbClr val="000000"/>
              </a:solidFill>
              <a:latin typeface="IBM Plex Sans"/>
              <a:ea typeface="IBM Plex Sans"/>
              <a:cs typeface="IBM Plex Sans"/>
              <a:sym typeface="IBM Plex Sans"/>
            </a:endParaRPr>
          </a:p>
        </p:txBody>
      </p:sp>
      <p:sp>
        <p:nvSpPr>
          <p:cNvPr id="57" name="Google Shape;57;p13"/>
          <p:cNvSpPr/>
          <p:nvPr/>
        </p:nvSpPr>
        <p:spPr>
          <a:xfrm>
            <a:off x="3823625" y="-75"/>
            <a:ext cx="6868500" cy="7560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solidFill>
                <a:schemeClr val="dk1"/>
              </a:solidFill>
              <a:latin typeface="IBM Plex Sans Light"/>
              <a:ea typeface="IBM Plex Sans Light"/>
              <a:cs typeface="IBM Plex Sans Light"/>
              <a:sym typeface="IBM Plex Sans Light"/>
            </a:endParaRPr>
          </a:p>
        </p:txBody>
      </p:sp>
      <p:sp>
        <p:nvSpPr>
          <p:cNvPr id="58" name="Google Shape;58;p13"/>
          <p:cNvSpPr txBox="1"/>
          <p:nvPr/>
        </p:nvSpPr>
        <p:spPr>
          <a:xfrm>
            <a:off x="8999079" y="3303736"/>
            <a:ext cx="1389000" cy="7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rgbClr val="3C78D8"/>
                </a:solidFill>
                <a:latin typeface="IBM Plex Sans"/>
                <a:ea typeface="IBM Plex Sans"/>
                <a:cs typeface="IBM Plex Sans"/>
                <a:sym typeface="IBM Plex Sans"/>
              </a:rPr>
              <a:t>Problem or Opportunity</a:t>
            </a:r>
            <a:endParaRPr sz="1000">
              <a:solidFill>
                <a:schemeClr val="dk1"/>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rPr b="1" lang="en" sz="900">
                <a:solidFill>
                  <a:schemeClr val="dk1"/>
                </a:solidFill>
                <a:latin typeface="IBM Plex Sans"/>
                <a:ea typeface="IBM Plex Sans"/>
                <a:cs typeface="IBM Plex Sans"/>
                <a:sym typeface="IBM Plex Sans"/>
              </a:rPr>
              <a:t>Note down: </a:t>
            </a:r>
            <a:r>
              <a:rPr lang="en" sz="900">
                <a:solidFill>
                  <a:schemeClr val="dk1"/>
                </a:solidFill>
                <a:latin typeface="IBM Plex Sans Light"/>
                <a:ea typeface="IBM Plex Sans Light"/>
                <a:cs typeface="IBM Plex Sans Light"/>
                <a:sym typeface="IBM Plex Sans Light"/>
              </a:rPr>
              <a:t>The main problem or opportunity that you are looking to work on.</a:t>
            </a:r>
            <a:endParaRPr sz="900">
              <a:solidFill>
                <a:schemeClr val="dk1"/>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t/>
            </a:r>
            <a:endParaRPr sz="900">
              <a:solidFill>
                <a:schemeClr val="dk1"/>
              </a:solidFill>
              <a:latin typeface="IBM Plex Sans Light"/>
              <a:ea typeface="IBM Plex Sans Light"/>
              <a:cs typeface="IBM Plex Sans Light"/>
              <a:sym typeface="IBM Plex Sans Light"/>
            </a:endParaRPr>
          </a:p>
          <a:p>
            <a:pPr indent="0" lvl="0" marL="0" rtl="0" algn="l">
              <a:spcBef>
                <a:spcPts val="0"/>
              </a:spcBef>
              <a:spcAft>
                <a:spcPts val="0"/>
              </a:spcAft>
              <a:buNone/>
            </a:pPr>
            <a:r>
              <a:t/>
            </a:r>
            <a:endParaRPr sz="1000">
              <a:solidFill>
                <a:schemeClr val="dk1"/>
              </a:solidFill>
              <a:latin typeface="IBM Plex Sans Light"/>
              <a:ea typeface="IBM Plex Sans Light"/>
              <a:cs typeface="IBM Plex Sans Light"/>
              <a:sym typeface="IBM Plex Sans Light"/>
            </a:endParaRPr>
          </a:p>
        </p:txBody>
      </p:sp>
      <p:sp>
        <p:nvSpPr>
          <p:cNvPr id="59" name="Google Shape;59;p13"/>
          <p:cNvSpPr txBox="1"/>
          <p:nvPr>
            <p:ph type="title"/>
          </p:nvPr>
        </p:nvSpPr>
        <p:spPr>
          <a:xfrm>
            <a:off x="3924825" y="269309"/>
            <a:ext cx="5050800" cy="7002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1000">
                <a:latin typeface="IBM Plex Sans"/>
                <a:ea typeface="IBM Plex Sans"/>
                <a:cs typeface="IBM Plex Sans"/>
                <a:sym typeface="IBM Plex Sans"/>
              </a:rPr>
              <a:t>PROBLEM TREE + 5 WHYs?</a:t>
            </a:r>
            <a:endParaRPr sz="1000">
              <a:latin typeface="IBM Plex Sans"/>
              <a:ea typeface="IBM Plex Sans"/>
              <a:cs typeface="IBM Plex Sans"/>
              <a:sym typeface="IBM Plex Sans"/>
            </a:endParaRPr>
          </a:p>
          <a:p>
            <a:pPr indent="0" lvl="0" marL="0" rtl="0" algn="l">
              <a:spcBef>
                <a:spcPts val="0"/>
              </a:spcBef>
              <a:spcAft>
                <a:spcPts val="0"/>
              </a:spcAft>
              <a:buNone/>
            </a:pPr>
            <a:r>
              <a:rPr b="1" lang="en" sz="1800">
                <a:solidFill>
                  <a:srgbClr val="3C78D8"/>
                </a:solidFill>
                <a:latin typeface="IBM Plex Sans"/>
                <a:ea typeface="IBM Plex Sans"/>
                <a:cs typeface="IBM Plex Sans"/>
                <a:sym typeface="IBM Plex Sans"/>
              </a:rPr>
              <a:t>HOW TO USE? </a:t>
            </a:r>
            <a:endParaRPr sz="1800"/>
          </a:p>
        </p:txBody>
      </p:sp>
      <p:sp>
        <p:nvSpPr>
          <p:cNvPr id="60" name="Google Shape;60;p13"/>
          <p:cNvSpPr/>
          <p:nvPr/>
        </p:nvSpPr>
        <p:spPr>
          <a:xfrm>
            <a:off x="9504265" y="1408378"/>
            <a:ext cx="378600" cy="365700"/>
          </a:xfrm>
          <a:prstGeom prst="ellipse">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latin typeface="IBM Plex Sans"/>
                <a:ea typeface="IBM Plex Sans"/>
                <a:cs typeface="IBM Plex Sans"/>
                <a:sym typeface="IBM Plex Sans"/>
              </a:rPr>
              <a:t>2</a:t>
            </a:r>
            <a:endParaRPr b="1" sz="1000">
              <a:latin typeface="IBM Plex Sans"/>
              <a:ea typeface="IBM Plex Sans"/>
              <a:cs typeface="IBM Plex Sans"/>
              <a:sym typeface="IBM Plex Sans"/>
            </a:endParaRPr>
          </a:p>
        </p:txBody>
      </p:sp>
      <p:sp>
        <p:nvSpPr>
          <p:cNvPr id="61" name="Google Shape;61;p13"/>
          <p:cNvSpPr txBox="1"/>
          <p:nvPr/>
        </p:nvSpPr>
        <p:spPr>
          <a:xfrm>
            <a:off x="8999066" y="1740048"/>
            <a:ext cx="1389000" cy="7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rgbClr val="3C78D8"/>
                </a:solidFill>
                <a:latin typeface="IBM Plex Sans"/>
                <a:ea typeface="IBM Plex Sans"/>
                <a:cs typeface="IBM Plex Sans"/>
                <a:sym typeface="IBM Plex Sans"/>
              </a:rPr>
              <a:t>Effects</a:t>
            </a:r>
            <a:endParaRPr sz="1000">
              <a:solidFill>
                <a:schemeClr val="dk1"/>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rPr b="1" lang="en" sz="900">
                <a:solidFill>
                  <a:schemeClr val="dk1"/>
                </a:solidFill>
                <a:latin typeface="IBM Plex Sans"/>
                <a:ea typeface="IBM Plex Sans"/>
                <a:cs typeface="IBM Plex Sans"/>
                <a:sym typeface="IBM Plex Sans"/>
              </a:rPr>
              <a:t>Note down: </a:t>
            </a:r>
            <a:r>
              <a:rPr lang="en" sz="900">
                <a:solidFill>
                  <a:schemeClr val="dk1"/>
                </a:solidFill>
                <a:latin typeface="IBM Plex Sans Light"/>
                <a:ea typeface="IBM Plex Sans Light"/>
                <a:cs typeface="IBM Plex Sans Light"/>
                <a:sym typeface="IBM Plex Sans Light"/>
              </a:rPr>
              <a:t>The effects and signs that qualify the problem or opportunity.</a:t>
            </a:r>
            <a:endParaRPr sz="900">
              <a:solidFill>
                <a:schemeClr val="dk1"/>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t/>
            </a:r>
            <a:endParaRPr sz="900">
              <a:solidFill>
                <a:schemeClr val="dk1"/>
              </a:solidFill>
              <a:latin typeface="IBM Plex Sans Light"/>
              <a:ea typeface="IBM Plex Sans Light"/>
              <a:cs typeface="IBM Plex Sans Light"/>
              <a:sym typeface="IBM Plex Sans Light"/>
            </a:endParaRPr>
          </a:p>
          <a:p>
            <a:pPr indent="0" lvl="0" marL="0" rtl="0" algn="l">
              <a:spcBef>
                <a:spcPts val="0"/>
              </a:spcBef>
              <a:spcAft>
                <a:spcPts val="0"/>
              </a:spcAft>
              <a:buNone/>
            </a:pPr>
            <a:r>
              <a:t/>
            </a:r>
            <a:endParaRPr sz="1000">
              <a:solidFill>
                <a:schemeClr val="dk1"/>
              </a:solidFill>
              <a:latin typeface="IBM Plex Sans Light"/>
              <a:ea typeface="IBM Plex Sans Light"/>
              <a:cs typeface="IBM Plex Sans Light"/>
              <a:sym typeface="IBM Plex Sans Light"/>
            </a:endParaRPr>
          </a:p>
        </p:txBody>
      </p:sp>
      <p:sp>
        <p:nvSpPr>
          <p:cNvPr id="62" name="Google Shape;62;p13"/>
          <p:cNvSpPr/>
          <p:nvPr/>
        </p:nvSpPr>
        <p:spPr>
          <a:xfrm>
            <a:off x="9504265" y="4715003"/>
            <a:ext cx="378600" cy="365700"/>
          </a:xfrm>
          <a:prstGeom prst="ellipse">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latin typeface="IBM Plex Sans"/>
                <a:ea typeface="IBM Plex Sans"/>
                <a:cs typeface="IBM Plex Sans"/>
                <a:sym typeface="IBM Plex Sans"/>
              </a:rPr>
              <a:t>3</a:t>
            </a:r>
            <a:endParaRPr b="1" sz="1000">
              <a:latin typeface="IBM Plex Sans"/>
              <a:ea typeface="IBM Plex Sans"/>
              <a:cs typeface="IBM Plex Sans"/>
              <a:sym typeface="IBM Plex Sans"/>
            </a:endParaRPr>
          </a:p>
        </p:txBody>
      </p:sp>
      <p:sp>
        <p:nvSpPr>
          <p:cNvPr id="63" name="Google Shape;63;p13"/>
          <p:cNvSpPr txBox="1"/>
          <p:nvPr/>
        </p:nvSpPr>
        <p:spPr>
          <a:xfrm>
            <a:off x="8999066" y="5046673"/>
            <a:ext cx="1389000" cy="7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rgbClr val="3C78D8"/>
                </a:solidFill>
                <a:latin typeface="IBM Plex Sans"/>
                <a:ea typeface="IBM Plex Sans"/>
                <a:cs typeface="IBM Plex Sans"/>
                <a:sym typeface="IBM Plex Sans"/>
              </a:rPr>
              <a:t>Causes</a:t>
            </a:r>
            <a:endParaRPr sz="1000">
              <a:solidFill>
                <a:schemeClr val="dk1"/>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rPr b="1" lang="en" sz="900">
                <a:solidFill>
                  <a:schemeClr val="dk1"/>
                </a:solidFill>
                <a:latin typeface="IBM Plex Sans"/>
                <a:ea typeface="IBM Plex Sans"/>
                <a:cs typeface="IBM Plex Sans"/>
                <a:sym typeface="IBM Plex Sans"/>
              </a:rPr>
              <a:t>Note down: </a:t>
            </a:r>
            <a:r>
              <a:rPr lang="en" sz="900">
                <a:solidFill>
                  <a:schemeClr val="dk1"/>
                </a:solidFill>
                <a:latin typeface="IBM Plex Sans Light"/>
                <a:ea typeface="IBM Plex Sans Light"/>
                <a:cs typeface="IBM Plex Sans Light"/>
                <a:sym typeface="IBM Plex Sans Light"/>
              </a:rPr>
              <a:t>The causes or reasons that make it a problem or an opportunity. </a:t>
            </a:r>
            <a:endParaRPr sz="900">
              <a:solidFill>
                <a:schemeClr val="dk1"/>
              </a:solidFill>
              <a:latin typeface="IBM Plex Sans Light"/>
              <a:ea typeface="IBM Plex Sans Light"/>
              <a:cs typeface="IBM Plex Sans Light"/>
              <a:sym typeface="IBM Plex Sans Light"/>
            </a:endParaRPr>
          </a:p>
          <a:p>
            <a:pPr indent="0" lvl="0" marL="0" marR="0" rtl="0" algn="ctr">
              <a:lnSpc>
                <a:spcPct val="100000"/>
              </a:lnSpc>
              <a:spcBef>
                <a:spcPts val="0"/>
              </a:spcBef>
              <a:spcAft>
                <a:spcPts val="0"/>
              </a:spcAft>
              <a:buNone/>
            </a:pPr>
            <a:r>
              <a:t/>
            </a:r>
            <a:endParaRPr sz="900">
              <a:solidFill>
                <a:schemeClr val="dk1"/>
              </a:solidFill>
              <a:latin typeface="IBM Plex Sans Light"/>
              <a:ea typeface="IBM Plex Sans Light"/>
              <a:cs typeface="IBM Plex Sans Light"/>
              <a:sym typeface="IBM Plex Sans Light"/>
            </a:endParaRPr>
          </a:p>
          <a:p>
            <a:pPr indent="0" lvl="0" marL="0" rtl="0" algn="l">
              <a:spcBef>
                <a:spcPts val="0"/>
              </a:spcBef>
              <a:spcAft>
                <a:spcPts val="0"/>
              </a:spcAft>
              <a:buNone/>
            </a:pPr>
            <a:r>
              <a:t/>
            </a:r>
            <a:endParaRPr sz="1000">
              <a:solidFill>
                <a:schemeClr val="dk1"/>
              </a:solidFill>
              <a:latin typeface="IBM Plex Sans Light"/>
              <a:ea typeface="IBM Plex Sans Light"/>
              <a:cs typeface="IBM Plex Sans Light"/>
              <a:sym typeface="IBM Plex Sans Light"/>
            </a:endParaRPr>
          </a:p>
        </p:txBody>
      </p:sp>
      <p:sp>
        <p:nvSpPr>
          <p:cNvPr id="64" name="Google Shape;64;p13"/>
          <p:cNvSpPr/>
          <p:nvPr/>
        </p:nvSpPr>
        <p:spPr>
          <a:xfrm>
            <a:off x="4085808" y="6371164"/>
            <a:ext cx="378600" cy="365700"/>
          </a:xfrm>
          <a:prstGeom prst="ellipse">
            <a:avLst/>
          </a:prstGeom>
          <a:solidFill>
            <a:srgbClr val="3C78D8"/>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IBM Plex Sans"/>
                <a:ea typeface="IBM Plex Sans"/>
                <a:cs typeface="IBM Plex Sans"/>
                <a:sym typeface="IBM Plex Sans"/>
              </a:rPr>
              <a:t>*</a:t>
            </a:r>
            <a:endParaRPr b="1">
              <a:solidFill>
                <a:srgbClr val="FFFFFF"/>
              </a:solidFill>
              <a:latin typeface="IBM Plex Sans"/>
              <a:ea typeface="IBM Plex Sans"/>
              <a:cs typeface="IBM Plex Sans"/>
              <a:sym typeface="IBM Plex Sans"/>
            </a:endParaRPr>
          </a:p>
        </p:txBody>
      </p:sp>
      <p:sp>
        <p:nvSpPr>
          <p:cNvPr id="65" name="Google Shape;65;p13"/>
          <p:cNvSpPr txBox="1"/>
          <p:nvPr/>
        </p:nvSpPr>
        <p:spPr>
          <a:xfrm>
            <a:off x="4540646" y="6286972"/>
            <a:ext cx="5822400" cy="54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3C78D8"/>
                </a:solidFill>
                <a:latin typeface="IBM Plex Sans"/>
                <a:ea typeface="IBM Plex Sans"/>
                <a:cs typeface="IBM Plex Sans"/>
                <a:sym typeface="IBM Plex Sans"/>
              </a:rPr>
              <a:t>5 Whys?</a:t>
            </a:r>
            <a:endParaRPr sz="1000">
              <a:solidFill>
                <a:schemeClr val="dk1"/>
              </a:solidFill>
              <a:latin typeface="IBM Plex Sans Light"/>
              <a:ea typeface="IBM Plex Sans Light"/>
              <a:cs typeface="IBM Plex Sans Light"/>
              <a:sym typeface="IBM Plex Sans Light"/>
            </a:endParaRPr>
          </a:p>
          <a:p>
            <a:pPr indent="0" lvl="0" marL="0" marR="0" rtl="0" algn="l">
              <a:lnSpc>
                <a:spcPct val="100000"/>
              </a:lnSpc>
              <a:spcBef>
                <a:spcPts val="0"/>
              </a:spcBef>
              <a:spcAft>
                <a:spcPts val="0"/>
              </a:spcAft>
              <a:buNone/>
            </a:pPr>
            <a:r>
              <a:rPr lang="en" sz="900">
                <a:solidFill>
                  <a:schemeClr val="dk1"/>
                </a:solidFill>
                <a:latin typeface="IBM Plex Sans Light"/>
                <a:ea typeface="IBM Plex Sans Light"/>
                <a:cs typeface="IBM Plex Sans Light"/>
                <a:sym typeface="IBM Plex Sans Light"/>
              </a:rPr>
              <a:t>To really get into the depth (or root cause/reason) of what makes something a problem or opportunity, we can use the 5 Whys? tool. Keep asking why? until you feel that you have a strong enough root cause.</a:t>
            </a:r>
            <a:endParaRPr sz="900">
              <a:solidFill>
                <a:schemeClr val="dk1"/>
              </a:solidFill>
              <a:latin typeface="IBM Plex Sans Light"/>
              <a:ea typeface="IBM Plex Sans Light"/>
              <a:cs typeface="IBM Plex Sans Light"/>
              <a:sym typeface="IBM Plex Sans Light"/>
            </a:endParaRPr>
          </a:p>
          <a:p>
            <a:pPr indent="0" lvl="0" marL="0" marR="0" rtl="0" algn="l">
              <a:lnSpc>
                <a:spcPct val="100000"/>
              </a:lnSpc>
              <a:spcBef>
                <a:spcPts val="0"/>
              </a:spcBef>
              <a:spcAft>
                <a:spcPts val="0"/>
              </a:spcAft>
              <a:buNone/>
            </a:pPr>
            <a:r>
              <a:t/>
            </a:r>
            <a:endParaRPr sz="900">
              <a:solidFill>
                <a:schemeClr val="dk1"/>
              </a:solidFill>
              <a:latin typeface="IBM Plex Sans Light"/>
              <a:ea typeface="IBM Plex Sans Light"/>
              <a:cs typeface="IBM Plex Sans Light"/>
              <a:sym typeface="IBM Plex Sans Light"/>
            </a:endParaRPr>
          </a:p>
          <a:p>
            <a:pPr indent="0" lvl="0" marL="0" rtl="0" algn="l">
              <a:spcBef>
                <a:spcPts val="0"/>
              </a:spcBef>
              <a:spcAft>
                <a:spcPts val="0"/>
              </a:spcAft>
              <a:buNone/>
            </a:pPr>
            <a:r>
              <a:t/>
            </a:r>
            <a:endParaRPr sz="1000">
              <a:solidFill>
                <a:schemeClr val="dk1"/>
              </a:solidFill>
              <a:latin typeface="IBM Plex Sans Light"/>
              <a:ea typeface="IBM Plex Sans Light"/>
              <a:cs typeface="IBM Plex Sans Light"/>
              <a:sym typeface="IBM Plex Sans Light"/>
            </a:endParaRPr>
          </a:p>
        </p:txBody>
      </p:sp>
      <p:sp>
        <p:nvSpPr>
          <p:cNvPr id="66" name="Google Shape;66;p13"/>
          <p:cNvSpPr txBox="1"/>
          <p:nvPr/>
        </p:nvSpPr>
        <p:spPr>
          <a:xfrm>
            <a:off x="5856521" y="5129146"/>
            <a:ext cx="575700" cy="2223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sp>
        <p:nvSpPr>
          <p:cNvPr id="67" name="Google Shape;67;p13"/>
          <p:cNvSpPr txBox="1"/>
          <p:nvPr/>
        </p:nvSpPr>
        <p:spPr>
          <a:xfrm>
            <a:off x="6583453" y="5115198"/>
            <a:ext cx="575700" cy="3126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Root </a:t>
            </a:r>
            <a:endParaRPr b="1" sz="900">
              <a:solidFill>
                <a:srgbClr val="3C78D8"/>
              </a:solidFill>
              <a:latin typeface="IBM Plex Sans"/>
              <a:ea typeface="IBM Plex Sans"/>
              <a:cs typeface="IBM Plex Sans"/>
              <a:sym typeface="IBM Plex Sans"/>
            </a:endParaRPr>
          </a:p>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sp>
        <p:nvSpPr>
          <p:cNvPr id="68" name="Google Shape;68;p13"/>
          <p:cNvSpPr txBox="1"/>
          <p:nvPr/>
        </p:nvSpPr>
        <p:spPr>
          <a:xfrm>
            <a:off x="8107927" y="4791044"/>
            <a:ext cx="575700" cy="39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Root Cause</a:t>
            </a:r>
            <a:endParaRPr b="1" sz="1200">
              <a:solidFill>
                <a:srgbClr val="3C78D8"/>
              </a:solidFill>
              <a:latin typeface="IBM Plex Sans"/>
              <a:ea typeface="IBM Plex Sans"/>
              <a:cs typeface="IBM Plex Sans"/>
              <a:sym typeface="IBM Plex Sans"/>
            </a:endParaRPr>
          </a:p>
        </p:txBody>
      </p:sp>
      <p:sp>
        <p:nvSpPr>
          <p:cNvPr id="69" name="Google Shape;69;p13"/>
          <p:cNvSpPr txBox="1"/>
          <p:nvPr/>
        </p:nvSpPr>
        <p:spPr>
          <a:xfrm>
            <a:off x="5943580" y="3816025"/>
            <a:ext cx="952500" cy="2223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Problem</a:t>
            </a:r>
            <a:endParaRPr b="1" sz="1200">
              <a:solidFill>
                <a:srgbClr val="3C78D8"/>
              </a:solidFill>
              <a:latin typeface="IBM Plex Sans"/>
              <a:ea typeface="IBM Plex Sans"/>
              <a:cs typeface="IBM Plex Sans"/>
              <a:sym typeface="IBM Plex Sans"/>
            </a:endParaRPr>
          </a:p>
        </p:txBody>
      </p:sp>
      <p:sp>
        <p:nvSpPr>
          <p:cNvPr id="70" name="Google Shape;70;p13"/>
          <p:cNvSpPr txBox="1"/>
          <p:nvPr/>
        </p:nvSpPr>
        <p:spPr>
          <a:xfrm>
            <a:off x="5943574" y="3844788"/>
            <a:ext cx="952500" cy="2223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Problem</a:t>
            </a:r>
            <a:endParaRPr b="1" sz="1200">
              <a:solidFill>
                <a:srgbClr val="3C78D8"/>
              </a:solidFill>
              <a:latin typeface="IBM Plex Sans"/>
              <a:ea typeface="IBM Plex Sans"/>
              <a:cs typeface="IBM Plex Sans"/>
              <a:sym typeface="IBM Plex Sans"/>
            </a:endParaRPr>
          </a:p>
        </p:txBody>
      </p:sp>
      <p:sp>
        <p:nvSpPr>
          <p:cNvPr id="71" name="Google Shape;71;p13"/>
          <p:cNvSpPr txBox="1"/>
          <p:nvPr/>
        </p:nvSpPr>
        <p:spPr>
          <a:xfrm>
            <a:off x="5864117" y="5084088"/>
            <a:ext cx="575700" cy="2223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grpSp>
        <p:nvGrpSpPr>
          <p:cNvPr id="72" name="Google Shape;72;p13"/>
          <p:cNvGrpSpPr/>
          <p:nvPr/>
        </p:nvGrpSpPr>
        <p:grpSpPr>
          <a:xfrm>
            <a:off x="0" y="7094781"/>
            <a:ext cx="10692000" cy="465069"/>
            <a:chOff x="0" y="7094781"/>
            <a:chExt cx="10692000" cy="465069"/>
          </a:xfrm>
        </p:grpSpPr>
        <p:sp>
          <p:nvSpPr>
            <p:cNvPr id="73" name="Google Shape;73;p13"/>
            <p:cNvSpPr/>
            <p:nvPr/>
          </p:nvSpPr>
          <p:spPr>
            <a:xfrm>
              <a:off x="0" y="7094850"/>
              <a:ext cx="10692000" cy="465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txBox="1"/>
            <p:nvPr/>
          </p:nvSpPr>
          <p:spPr>
            <a:xfrm>
              <a:off x="514889" y="7198197"/>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600">
                  <a:latin typeface="IBM Plex Sans"/>
                  <a:ea typeface="IBM Plex Sans"/>
                  <a:cs typeface="IBM Plex Sans"/>
                  <a:sym typeface="IBM Plex Sans"/>
                </a:rPr>
                <a:t>FINANCIAL INNOVATION LAB</a:t>
              </a:r>
              <a:r>
                <a:rPr b="1" lang="en" sz="600">
                  <a:solidFill>
                    <a:srgbClr val="3C78D8"/>
                  </a:solidFill>
                  <a:latin typeface="IBM Plex Sans"/>
                  <a:ea typeface="IBM Plex Sans"/>
                  <a:cs typeface="IBM Plex Sans"/>
                  <a:sym typeface="IBM Plex Sans"/>
                </a:rPr>
                <a:t> | BOOTCAMP ONE </a:t>
              </a:r>
              <a:endParaRPr b="1" sz="600">
                <a:solidFill>
                  <a:srgbClr val="3C78D8"/>
                </a:solidFill>
                <a:latin typeface="IBM Plex Sans"/>
                <a:ea typeface="IBM Plex Sans"/>
                <a:cs typeface="IBM Plex Sans"/>
                <a:sym typeface="IBM Plex Sans"/>
              </a:endParaRPr>
            </a:p>
          </p:txBody>
        </p:sp>
        <p:grpSp>
          <p:nvGrpSpPr>
            <p:cNvPr id="75" name="Google Shape;75;p13"/>
            <p:cNvGrpSpPr/>
            <p:nvPr/>
          </p:nvGrpSpPr>
          <p:grpSpPr>
            <a:xfrm>
              <a:off x="7712143" y="7094781"/>
              <a:ext cx="2412328" cy="430321"/>
              <a:chOff x="5831433" y="6857683"/>
              <a:chExt cx="4631966" cy="815774"/>
            </a:xfrm>
          </p:grpSpPr>
          <p:pic>
            <p:nvPicPr>
              <p:cNvPr id="76" name="Google Shape;76;p13"/>
              <p:cNvPicPr preferRelativeResize="0"/>
              <p:nvPr/>
            </p:nvPicPr>
            <p:blipFill>
              <a:blip r:embed="rId3">
                <a:alphaModFix/>
              </a:blip>
              <a:stretch>
                <a:fillRect/>
              </a:stretch>
            </p:blipFill>
            <p:spPr>
              <a:xfrm>
                <a:off x="9513825" y="6857683"/>
                <a:ext cx="949574" cy="815774"/>
              </a:xfrm>
              <a:prstGeom prst="rect">
                <a:avLst/>
              </a:prstGeom>
              <a:noFill/>
              <a:ln>
                <a:noFill/>
              </a:ln>
            </p:spPr>
          </p:pic>
          <p:pic>
            <p:nvPicPr>
              <p:cNvPr id="77" name="Google Shape;77;p13"/>
              <p:cNvPicPr preferRelativeResize="0"/>
              <p:nvPr/>
            </p:nvPicPr>
            <p:blipFill>
              <a:blip r:embed="rId4">
                <a:alphaModFix/>
              </a:blip>
              <a:stretch>
                <a:fillRect/>
              </a:stretch>
            </p:blipFill>
            <p:spPr>
              <a:xfrm>
                <a:off x="5831433" y="7117645"/>
                <a:ext cx="1933325" cy="446407"/>
              </a:xfrm>
              <a:prstGeom prst="rect">
                <a:avLst/>
              </a:prstGeom>
              <a:noFill/>
              <a:ln>
                <a:noFill/>
              </a:ln>
            </p:spPr>
          </p:pic>
          <p:pic>
            <p:nvPicPr>
              <p:cNvPr id="78" name="Google Shape;78;p13"/>
              <p:cNvPicPr preferRelativeResize="0"/>
              <p:nvPr/>
            </p:nvPicPr>
            <p:blipFill rotWithShape="1">
              <a:blip r:embed="rId5">
                <a:alphaModFix/>
              </a:blip>
              <a:srcRect b="23935" l="18913" r="10250" t="28704"/>
              <a:stretch/>
            </p:blipFill>
            <p:spPr>
              <a:xfrm>
                <a:off x="8144179" y="7097827"/>
                <a:ext cx="990224" cy="393901"/>
              </a:xfrm>
              <a:prstGeom prst="rect">
                <a:avLst/>
              </a:prstGeom>
              <a:noFill/>
              <a:ln>
                <a:noFill/>
              </a:ln>
            </p:spPr>
          </p:pic>
        </p:grpSp>
      </p:grpSp>
      <p:sp>
        <p:nvSpPr>
          <p:cNvPr id="79" name="Google Shape;79;p13"/>
          <p:cNvSpPr/>
          <p:nvPr/>
        </p:nvSpPr>
        <p:spPr>
          <a:xfrm>
            <a:off x="0" y="-300"/>
            <a:ext cx="137100" cy="7560000"/>
          </a:xfrm>
          <a:prstGeom prst="rect">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9504265" y="2938028"/>
            <a:ext cx="378600" cy="365700"/>
          </a:xfrm>
          <a:prstGeom prst="ellipse">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latin typeface="IBM Plex Sans"/>
                <a:ea typeface="IBM Plex Sans"/>
                <a:cs typeface="IBM Plex Sans"/>
                <a:sym typeface="IBM Plex Sans"/>
              </a:rPr>
              <a:t>1</a:t>
            </a:r>
            <a:endParaRPr b="1" sz="1000">
              <a:latin typeface="IBM Plex Sans"/>
              <a:ea typeface="IBM Plex Sans"/>
              <a:cs typeface="IBM Plex Sans"/>
              <a:sym typeface="IBM Plex Sans"/>
            </a:endParaRPr>
          </a:p>
        </p:txBody>
      </p:sp>
      <p:sp>
        <p:nvSpPr>
          <p:cNvPr id="81" name="Google Shape;81;p13"/>
          <p:cNvSpPr txBox="1"/>
          <p:nvPr/>
        </p:nvSpPr>
        <p:spPr>
          <a:xfrm>
            <a:off x="7925700" y="4831703"/>
            <a:ext cx="575700" cy="3126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Root </a:t>
            </a:r>
            <a:endParaRPr b="1" sz="900">
              <a:solidFill>
                <a:srgbClr val="3C78D8"/>
              </a:solidFill>
              <a:latin typeface="IBM Plex Sans"/>
              <a:ea typeface="IBM Plex Sans"/>
              <a:cs typeface="IBM Plex Sans"/>
              <a:sym typeface="IBM Plex Sans"/>
            </a:endParaRPr>
          </a:p>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grpSp>
        <p:nvGrpSpPr>
          <p:cNvPr id="82" name="Google Shape;82;p13"/>
          <p:cNvGrpSpPr/>
          <p:nvPr/>
        </p:nvGrpSpPr>
        <p:grpSpPr>
          <a:xfrm>
            <a:off x="4086575" y="1296153"/>
            <a:ext cx="4711375" cy="4725300"/>
            <a:chOff x="1673566" y="854712"/>
            <a:chExt cx="7083709" cy="6374343"/>
          </a:xfrm>
        </p:grpSpPr>
        <p:pic>
          <p:nvPicPr>
            <p:cNvPr id="83" name="Google Shape;83;p13"/>
            <p:cNvPicPr preferRelativeResize="0"/>
            <p:nvPr/>
          </p:nvPicPr>
          <p:blipFill rotWithShape="1">
            <a:blip r:embed="rId6">
              <a:alphaModFix/>
            </a:blip>
            <a:srcRect b="5272" l="3401" r="4678" t="5057"/>
            <a:stretch/>
          </p:blipFill>
          <p:spPr>
            <a:xfrm>
              <a:off x="1673566" y="854712"/>
              <a:ext cx="7083709" cy="6374343"/>
            </a:xfrm>
            <a:prstGeom prst="rect">
              <a:avLst/>
            </a:prstGeom>
            <a:noFill/>
            <a:ln cap="flat" cmpd="sng" w="9525">
              <a:solidFill>
                <a:srgbClr val="000000"/>
              </a:solidFill>
              <a:prstDash val="solid"/>
              <a:round/>
              <a:headEnd len="sm" w="sm" type="none"/>
              <a:tailEnd len="sm" w="sm" type="none"/>
            </a:ln>
          </p:spPr>
        </p:pic>
        <p:sp>
          <p:nvSpPr>
            <p:cNvPr id="84" name="Google Shape;84;p13"/>
            <p:cNvSpPr txBox="1"/>
            <p:nvPr/>
          </p:nvSpPr>
          <p:spPr>
            <a:xfrm>
              <a:off x="4309103" y="3740027"/>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Effect</a:t>
              </a:r>
              <a:endParaRPr b="1" sz="1200">
                <a:solidFill>
                  <a:srgbClr val="3C78D8"/>
                </a:solidFill>
                <a:latin typeface="IBM Plex Sans"/>
                <a:ea typeface="IBM Plex Sans"/>
                <a:cs typeface="IBM Plex Sans"/>
                <a:sym typeface="IBM Plex Sans"/>
              </a:endParaRPr>
            </a:p>
          </p:txBody>
        </p:sp>
        <p:sp>
          <p:nvSpPr>
            <p:cNvPr id="85" name="Google Shape;85;p13"/>
            <p:cNvSpPr txBox="1"/>
            <p:nvPr/>
          </p:nvSpPr>
          <p:spPr>
            <a:xfrm>
              <a:off x="3338958" y="3114937"/>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Effect</a:t>
              </a:r>
              <a:endParaRPr b="1" sz="1200">
                <a:solidFill>
                  <a:srgbClr val="3C78D8"/>
                </a:solidFill>
                <a:latin typeface="IBM Plex Sans"/>
                <a:ea typeface="IBM Plex Sans"/>
                <a:cs typeface="IBM Plex Sans"/>
                <a:sym typeface="IBM Plex Sans"/>
              </a:endParaRPr>
            </a:p>
          </p:txBody>
        </p:sp>
        <p:sp>
          <p:nvSpPr>
            <p:cNvPr id="86" name="Google Shape;86;p13"/>
            <p:cNvSpPr txBox="1"/>
            <p:nvPr/>
          </p:nvSpPr>
          <p:spPr>
            <a:xfrm>
              <a:off x="6110650" y="3330000"/>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Effect</a:t>
              </a:r>
              <a:endParaRPr b="1" sz="1200">
                <a:solidFill>
                  <a:srgbClr val="3C78D8"/>
                </a:solidFill>
                <a:latin typeface="IBM Plex Sans"/>
                <a:ea typeface="IBM Plex Sans"/>
                <a:cs typeface="IBM Plex Sans"/>
                <a:sym typeface="IBM Plex Sans"/>
              </a:endParaRPr>
            </a:p>
          </p:txBody>
        </p:sp>
        <p:sp>
          <p:nvSpPr>
            <p:cNvPr id="87" name="Google Shape;87;p13"/>
            <p:cNvSpPr txBox="1"/>
            <p:nvPr/>
          </p:nvSpPr>
          <p:spPr>
            <a:xfrm>
              <a:off x="5412503" y="3737380"/>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Effect</a:t>
              </a:r>
              <a:endParaRPr b="1" sz="1200">
                <a:solidFill>
                  <a:srgbClr val="3C78D8"/>
                </a:solidFill>
                <a:latin typeface="IBM Plex Sans"/>
                <a:ea typeface="IBM Plex Sans"/>
                <a:cs typeface="IBM Plex Sans"/>
                <a:sym typeface="IBM Plex Sans"/>
              </a:endParaRPr>
            </a:p>
          </p:txBody>
        </p:sp>
        <p:sp>
          <p:nvSpPr>
            <p:cNvPr id="88" name="Google Shape;88;p13"/>
            <p:cNvSpPr txBox="1"/>
            <p:nvPr/>
          </p:nvSpPr>
          <p:spPr>
            <a:xfrm>
              <a:off x="4686312" y="3020525"/>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Effect</a:t>
              </a:r>
              <a:endParaRPr b="1" sz="1200">
                <a:solidFill>
                  <a:srgbClr val="3C78D8"/>
                </a:solidFill>
                <a:latin typeface="IBM Plex Sans"/>
                <a:ea typeface="IBM Plex Sans"/>
                <a:cs typeface="IBM Plex Sans"/>
                <a:sym typeface="IBM Plex Sans"/>
              </a:endParaRPr>
            </a:p>
          </p:txBody>
        </p:sp>
        <p:sp>
          <p:nvSpPr>
            <p:cNvPr id="89" name="Google Shape;89;p13"/>
            <p:cNvSpPr txBox="1"/>
            <p:nvPr/>
          </p:nvSpPr>
          <p:spPr>
            <a:xfrm>
              <a:off x="3748916" y="2278846"/>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Effect</a:t>
              </a:r>
              <a:endParaRPr b="1" sz="1200">
                <a:solidFill>
                  <a:srgbClr val="3C78D8"/>
                </a:solidFill>
                <a:latin typeface="IBM Plex Sans"/>
                <a:ea typeface="IBM Plex Sans"/>
                <a:cs typeface="IBM Plex Sans"/>
                <a:sym typeface="IBM Plex Sans"/>
              </a:endParaRPr>
            </a:p>
          </p:txBody>
        </p:sp>
        <p:sp>
          <p:nvSpPr>
            <p:cNvPr id="90" name="Google Shape;90;p13"/>
            <p:cNvSpPr txBox="1"/>
            <p:nvPr/>
          </p:nvSpPr>
          <p:spPr>
            <a:xfrm>
              <a:off x="5448981" y="2200883"/>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Effect</a:t>
              </a:r>
              <a:endParaRPr b="1" sz="1200">
                <a:solidFill>
                  <a:srgbClr val="3C78D8"/>
                </a:solidFill>
                <a:latin typeface="IBM Plex Sans"/>
                <a:ea typeface="IBM Plex Sans"/>
                <a:cs typeface="IBM Plex Sans"/>
                <a:sym typeface="IBM Plex Sans"/>
              </a:endParaRPr>
            </a:p>
          </p:txBody>
        </p:sp>
        <p:sp>
          <p:nvSpPr>
            <p:cNvPr id="91" name="Google Shape;91;p13"/>
            <p:cNvSpPr txBox="1"/>
            <p:nvPr/>
          </p:nvSpPr>
          <p:spPr>
            <a:xfrm>
              <a:off x="6453374" y="2714640"/>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Effect</a:t>
              </a:r>
              <a:endParaRPr b="1" sz="1200">
                <a:solidFill>
                  <a:srgbClr val="3C78D8"/>
                </a:solidFill>
                <a:latin typeface="IBM Plex Sans"/>
                <a:ea typeface="IBM Plex Sans"/>
                <a:cs typeface="IBM Plex Sans"/>
                <a:sym typeface="IBM Plex Sans"/>
              </a:endParaRPr>
            </a:p>
          </p:txBody>
        </p:sp>
        <p:sp>
          <p:nvSpPr>
            <p:cNvPr id="92" name="Google Shape;92;p13"/>
            <p:cNvSpPr txBox="1"/>
            <p:nvPr/>
          </p:nvSpPr>
          <p:spPr>
            <a:xfrm>
              <a:off x="4563962" y="1702863"/>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Effect</a:t>
              </a:r>
              <a:endParaRPr b="1" sz="900">
                <a:solidFill>
                  <a:srgbClr val="3C78D8"/>
                </a:solidFill>
                <a:latin typeface="IBM Plex Sans"/>
                <a:ea typeface="IBM Plex Sans"/>
                <a:cs typeface="IBM Plex Sans"/>
                <a:sym typeface="IBM Plex Sans"/>
              </a:endParaRPr>
            </a:p>
          </p:txBody>
        </p:sp>
        <p:sp>
          <p:nvSpPr>
            <p:cNvPr id="93" name="Google Shape;93;p13"/>
            <p:cNvSpPr txBox="1"/>
            <p:nvPr/>
          </p:nvSpPr>
          <p:spPr>
            <a:xfrm>
              <a:off x="2612885" y="5143496"/>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sp>
          <p:nvSpPr>
            <p:cNvPr id="94" name="Google Shape;94;p13"/>
            <p:cNvSpPr txBox="1"/>
            <p:nvPr/>
          </p:nvSpPr>
          <p:spPr>
            <a:xfrm>
              <a:off x="1849254" y="5533005"/>
              <a:ext cx="865800" cy="5313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Root Cause</a:t>
              </a:r>
              <a:endParaRPr b="1" sz="1200">
                <a:solidFill>
                  <a:srgbClr val="3C78D8"/>
                </a:solidFill>
                <a:latin typeface="IBM Plex Sans"/>
                <a:ea typeface="IBM Plex Sans"/>
                <a:cs typeface="IBM Plex Sans"/>
                <a:sym typeface="IBM Plex Sans"/>
              </a:endParaRPr>
            </a:p>
          </p:txBody>
        </p:sp>
        <p:sp>
          <p:nvSpPr>
            <p:cNvPr id="95" name="Google Shape;95;p13"/>
            <p:cNvSpPr txBox="1"/>
            <p:nvPr/>
          </p:nvSpPr>
          <p:spPr>
            <a:xfrm>
              <a:off x="4343545" y="5143496"/>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sp>
          <p:nvSpPr>
            <p:cNvPr id="96" name="Google Shape;96;p13"/>
            <p:cNvSpPr txBox="1"/>
            <p:nvPr/>
          </p:nvSpPr>
          <p:spPr>
            <a:xfrm>
              <a:off x="5420088" y="5133296"/>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sp>
          <p:nvSpPr>
            <p:cNvPr id="97" name="Google Shape;97;p13"/>
            <p:cNvSpPr txBox="1"/>
            <p:nvPr/>
          </p:nvSpPr>
          <p:spPr>
            <a:xfrm>
              <a:off x="7050203" y="5133288"/>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sp>
          <p:nvSpPr>
            <p:cNvPr id="98" name="Google Shape;98;p13"/>
            <p:cNvSpPr txBox="1"/>
            <p:nvPr/>
          </p:nvSpPr>
          <p:spPr>
            <a:xfrm>
              <a:off x="4336450" y="5553396"/>
              <a:ext cx="865800" cy="3000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sp>
          <p:nvSpPr>
            <p:cNvPr id="99" name="Google Shape;99;p13"/>
            <p:cNvSpPr txBox="1"/>
            <p:nvPr/>
          </p:nvSpPr>
          <p:spPr>
            <a:xfrm>
              <a:off x="4336436" y="6395890"/>
              <a:ext cx="865800" cy="4215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Root </a:t>
              </a:r>
              <a:endParaRPr b="1" sz="900">
                <a:solidFill>
                  <a:srgbClr val="3C78D8"/>
                </a:solidFill>
                <a:latin typeface="IBM Plex Sans"/>
                <a:ea typeface="IBM Plex Sans"/>
                <a:cs typeface="IBM Plex Sans"/>
                <a:sym typeface="IBM Plex Sans"/>
              </a:endParaRPr>
            </a:p>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grpSp>
      <p:sp>
        <p:nvSpPr>
          <p:cNvPr id="100" name="Google Shape;100;p13"/>
          <p:cNvSpPr txBox="1"/>
          <p:nvPr/>
        </p:nvSpPr>
        <p:spPr>
          <a:xfrm>
            <a:off x="5856453" y="5084088"/>
            <a:ext cx="575700" cy="2223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sp>
        <p:nvSpPr>
          <p:cNvPr id="101" name="Google Shape;101;p13"/>
          <p:cNvSpPr txBox="1"/>
          <p:nvPr/>
        </p:nvSpPr>
        <p:spPr>
          <a:xfrm>
            <a:off x="6583450" y="5085057"/>
            <a:ext cx="575700" cy="3126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Root </a:t>
            </a:r>
            <a:endParaRPr b="1" sz="900">
              <a:solidFill>
                <a:srgbClr val="3C78D8"/>
              </a:solidFill>
              <a:latin typeface="IBM Plex Sans"/>
              <a:ea typeface="IBM Plex Sans"/>
              <a:cs typeface="IBM Plex Sans"/>
              <a:sym typeface="IBM Plex Sans"/>
            </a:endParaRPr>
          </a:p>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sp>
        <p:nvSpPr>
          <p:cNvPr id="102" name="Google Shape;102;p13"/>
          <p:cNvSpPr txBox="1"/>
          <p:nvPr/>
        </p:nvSpPr>
        <p:spPr>
          <a:xfrm>
            <a:off x="7667461" y="4767355"/>
            <a:ext cx="575700" cy="3126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3C78D8"/>
                </a:solidFill>
                <a:latin typeface="IBM Plex Sans"/>
                <a:ea typeface="IBM Plex Sans"/>
                <a:cs typeface="IBM Plex Sans"/>
                <a:sym typeface="IBM Plex Sans"/>
              </a:rPr>
              <a:t>Root </a:t>
            </a:r>
            <a:endParaRPr b="1" sz="900">
              <a:solidFill>
                <a:srgbClr val="3C78D8"/>
              </a:solidFill>
              <a:latin typeface="IBM Plex Sans"/>
              <a:ea typeface="IBM Plex Sans"/>
              <a:cs typeface="IBM Plex Sans"/>
              <a:sym typeface="IBM Plex Sans"/>
            </a:endParaRPr>
          </a:p>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sp>
        <p:nvSpPr>
          <p:cNvPr id="103" name="Google Shape;103;p13"/>
          <p:cNvSpPr txBox="1"/>
          <p:nvPr/>
        </p:nvSpPr>
        <p:spPr>
          <a:xfrm>
            <a:off x="6580956" y="4779288"/>
            <a:ext cx="575700" cy="2223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900">
                <a:solidFill>
                  <a:srgbClr val="3C78D8"/>
                </a:solidFill>
                <a:latin typeface="IBM Plex Sans"/>
                <a:ea typeface="IBM Plex Sans"/>
                <a:cs typeface="IBM Plex Sans"/>
                <a:sym typeface="IBM Plex Sans"/>
              </a:rPr>
              <a:t>Cause</a:t>
            </a:r>
            <a:endParaRPr b="1" sz="1200">
              <a:solidFill>
                <a:srgbClr val="3C78D8"/>
              </a:solidFill>
              <a:latin typeface="IBM Plex Sans"/>
              <a:ea typeface="IBM Plex Sans"/>
              <a:cs typeface="IBM Plex Sans"/>
              <a:sym typeface="IBM Plex Sans"/>
            </a:endParaRPr>
          </a:p>
        </p:txBody>
      </p:sp>
      <p:sp>
        <p:nvSpPr>
          <p:cNvPr id="104" name="Google Shape;104;p13"/>
          <p:cNvSpPr txBox="1"/>
          <p:nvPr/>
        </p:nvSpPr>
        <p:spPr>
          <a:xfrm>
            <a:off x="6019177" y="3893543"/>
            <a:ext cx="801300" cy="2772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3C78D8"/>
                </a:solidFill>
                <a:latin typeface="IBM Plex Sans"/>
                <a:ea typeface="IBM Plex Sans"/>
                <a:cs typeface="IBM Plex Sans"/>
                <a:sym typeface="IBM Plex Sans"/>
              </a:rPr>
              <a:t>Problem</a:t>
            </a:r>
            <a:endParaRPr b="1" sz="1200">
              <a:solidFill>
                <a:srgbClr val="3C78D8"/>
              </a:solidFill>
              <a:latin typeface="IBM Plex Sans"/>
              <a:ea typeface="IBM Plex Sans"/>
              <a:cs typeface="IBM Plex Sans"/>
              <a:sym typeface="IBM Plex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4"/>
          <p:cNvSpPr/>
          <p:nvPr/>
        </p:nvSpPr>
        <p:spPr>
          <a:xfrm>
            <a:off x="0" y="0"/>
            <a:ext cx="3414300" cy="7560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900">
              <a:solidFill>
                <a:schemeClr val="dk1"/>
              </a:solidFill>
              <a:latin typeface="IBM Plex Sans Light"/>
              <a:ea typeface="IBM Plex Sans Light"/>
              <a:cs typeface="IBM Plex Sans Light"/>
              <a:sym typeface="IBM Plex Sans Light"/>
            </a:endParaRPr>
          </a:p>
        </p:txBody>
      </p:sp>
      <p:sp>
        <p:nvSpPr>
          <p:cNvPr id="110" name="Google Shape;110;p14"/>
          <p:cNvSpPr txBox="1"/>
          <p:nvPr>
            <p:ph idx="1" type="body"/>
          </p:nvPr>
        </p:nvSpPr>
        <p:spPr>
          <a:xfrm>
            <a:off x="3649550" y="1071325"/>
            <a:ext cx="3076800" cy="5624700"/>
          </a:xfrm>
          <a:prstGeom prst="rect">
            <a:avLst/>
          </a:prstGeom>
        </p:spPr>
        <p:txBody>
          <a:bodyPr anchorCtr="0" anchor="t" bIns="116050" lIns="116050" spcFirstLastPara="1" rIns="116050" wrap="square" tIns="116050">
            <a:noAutofit/>
          </a:bodyPr>
          <a:lstStyle/>
          <a:p>
            <a:pPr indent="0" lvl="0" marL="0" rtl="0" algn="l">
              <a:lnSpc>
                <a:spcPct val="100000"/>
              </a:lnSpc>
              <a:spcBef>
                <a:spcPts val="0"/>
              </a:spcBef>
              <a:spcAft>
                <a:spcPts val="0"/>
              </a:spcAft>
              <a:buNone/>
            </a:pPr>
            <a:r>
              <a:rPr b="1" lang="en" sz="1100">
                <a:solidFill>
                  <a:srgbClr val="3C78D8"/>
                </a:solidFill>
                <a:latin typeface="IBM Plex Sans"/>
                <a:ea typeface="IBM Plex Sans"/>
                <a:cs typeface="IBM Plex Sans"/>
                <a:sym typeface="IBM Plex Sans"/>
              </a:rPr>
              <a:t>Session Flow</a:t>
            </a:r>
            <a:endParaRPr b="1" sz="11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100">
              <a:solidFill>
                <a:srgbClr val="000000"/>
              </a:solidFill>
              <a:latin typeface="IBM Plex Sans"/>
              <a:ea typeface="IBM Plex Sans"/>
              <a:cs typeface="IBM Plex Sans"/>
              <a:sym typeface="IBM Plex Sans"/>
            </a:endParaRPr>
          </a:p>
          <a:p>
            <a:pPr indent="-184150" lvl="0" marL="285750" rtl="0" algn="l">
              <a:lnSpc>
                <a:spcPct val="100000"/>
              </a:lnSpc>
              <a:spcBef>
                <a:spcPts val="0"/>
              </a:spcBef>
              <a:spcAft>
                <a:spcPts val="0"/>
              </a:spcAft>
              <a:buClr>
                <a:srgbClr val="000000"/>
              </a:buClr>
              <a:buSzPts val="1100"/>
              <a:buFont typeface="IBM Plex Sans"/>
              <a:buAutoNum type="arabicPeriod"/>
            </a:pPr>
            <a:r>
              <a:rPr b="1" lang="en" sz="1100">
                <a:solidFill>
                  <a:srgbClr val="000000"/>
                </a:solidFill>
                <a:latin typeface="IBM Plex Sans"/>
                <a:ea typeface="IBM Plex Sans"/>
                <a:cs typeface="IBM Plex Sans"/>
                <a:sym typeface="IBM Plex Sans"/>
              </a:rPr>
              <a:t>Sharing the Objective | 2 Min</a:t>
            </a:r>
            <a:endParaRPr b="1" sz="1100">
              <a:solidFill>
                <a:srgbClr val="000000"/>
              </a:solidFill>
              <a:latin typeface="IBM Plex Sans"/>
              <a:ea typeface="IBM Plex Sans"/>
              <a:cs typeface="IBM Plex Sans"/>
              <a:sym typeface="IBM Plex Sans"/>
            </a:endParaRPr>
          </a:p>
          <a:p>
            <a:pPr indent="0" lvl="0" marL="285750" rtl="0" algn="l">
              <a:lnSpc>
                <a:spcPct val="100000"/>
              </a:lnSpc>
              <a:spcBef>
                <a:spcPts val="0"/>
              </a:spcBef>
              <a:spcAft>
                <a:spcPts val="0"/>
              </a:spcAft>
              <a:buClr>
                <a:srgbClr val="000000"/>
              </a:buClr>
              <a:buSzPts val="1100"/>
              <a:buFont typeface="Arial"/>
              <a:buNone/>
            </a:pPr>
            <a:r>
              <a:rPr lang="en" sz="1100">
                <a:solidFill>
                  <a:srgbClr val="000000"/>
                </a:solidFill>
                <a:latin typeface="IBM Plex Sans"/>
                <a:ea typeface="IBM Plex Sans"/>
                <a:cs typeface="IBM Plex Sans"/>
                <a:sym typeface="IBM Plex Sans"/>
              </a:rPr>
              <a:t>Facilitators to share the objective of the session/exercise.</a:t>
            </a:r>
            <a:endParaRPr sz="1100">
              <a:solidFill>
                <a:srgbClr val="000000"/>
              </a:solidFill>
              <a:latin typeface="IBM Plex Sans"/>
              <a:ea typeface="IBM Plex Sans"/>
              <a:cs typeface="IBM Plex Sans"/>
              <a:sym typeface="IBM Plex Sans"/>
            </a:endParaRPr>
          </a:p>
          <a:p>
            <a:pPr indent="0" lvl="0" marL="285750" rtl="0" algn="l">
              <a:lnSpc>
                <a:spcPct val="100000"/>
              </a:lnSpc>
              <a:spcBef>
                <a:spcPts val="0"/>
              </a:spcBef>
              <a:spcAft>
                <a:spcPts val="0"/>
              </a:spcAft>
              <a:buNone/>
            </a:pPr>
            <a:r>
              <a:t/>
            </a:r>
            <a:endParaRPr sz="1100">
              <a:solidFill>
                <a:srgbClr val="000000"/>
              </a:solidFill>
              <a:latin typeface="IBM Plex Sans"/>
              <a:ea typeface="IBM Plex Sans"/>
              <a:cs typeface="IBM Plex Sans"/>
              <a:sym typeface="IBM Plex Sans"/>
            </a:endParaRPr>
          </a:p>
          <a:p>
            <a:pPr indent="-184150" lvl="0" marL="285750" rtl="0" algn="l">
              <a:lnSpc>
                <a:spcPct val="100000"/>
              </a:lnSpc>
              <a:spcBef>
                <a:spcPts val="0"/>
              </a:spcBef>
              <a:spcAft>
                <a:spcPts val="0"/>
              </a:spcAft>
              <a:buClr>
                <a:srgbClr val="000000"/>
              </a:buClr>
              <a:buSzPts val="1100"/>
              <a:buFont typeface="IBM Plex Sans"/>
              <a:buAutoNum type="arabicPeriod"/>
            </a:pPr>
            <a:r>
              <a:rPr b="1" lang="en" sz="1100">
                <a:solidFill>
                  <a:srgbClr val="000000"/>
                </a:solidFill>
                <a:latin typeface="IBM Plex Sans"/>
                <a:ea typeface="IBM Plex Sans"/>
                <a:cs typeface="IBM Plex Sans"/>
                <a:sym typeface="IBM Plex Sans"/>
              </a:rPr>
              <a:t>Walkthrough - Example | 5 Min</a:t>
            </a:r>
            <a:endParaRPr b="1" sz="1100">
              <a:solidFill>
                <a:srgbClr val="000000"/>
              </a:solidFill>
              <a:latin typeface="IBM Plex Sans"/>
              <a:ea typeface="IBM Plex Sans"/>
              <a:cs typeface="IBM Plex Sans"/>
              <a:sym typeface="IBM Plex Sans"/>
            </a:endParaRPr>
          </a:p>
          <a:p>
            <a:pPr indent="0" lvl="0" marL="285750" rtl="0" algn="l">
              <a:lnSpc>
                <a:spcPct val="100000"/>
              </a:lnSpc>
              <a:spcBef>
                <a:spcPts val="0"/>
              </a:spcBef>
              <a:spcAft>
                <a:spcPts val="0"/>
              </a:spcAft>
              <a:buClr>
                <a:schemeClr val="dk1"/>
              </a:buClr>
              <a:buSzPts val="1100"/>
              <a:buFont typeface="Arial"/>
              <a:buNone/>
            </a:pPr>
            <a:r>
              <a:rPr lang="en" sz="1100">
                <a:solidFill>
                  <a:srgbClr val="000000"/>
                </a:solidFill>
                <a:latin typeface="IBM Plex Sans"/>
                <a:ea typeface="IBM Plex Sans"/>
                <a:cs typeface="IBM Plex Sans"/>
                <a:sym typeface="IBM Plex Sans"/>
              </a:rPr>
              <a:t>Facilitators to walk through 1-2 examples of the tool in use.</a:t>
            </a:r>
            <a:endParaRPr sz="1100">
              <a:solidFill>
                <a:srgbClr val="000000"/>
              </a:solidFill>
              <a:latin typeface="IBM Plex Sans"/>
              <a:ea typeface="IBM Plex Sans"/>
              <a:cs typeface="IBM Plex Sans"/>
              <a:sym typeface="IBM Plex Sans"/>
            </a:endParaRPr>
          </a:p>
          <a:p>
            <a:pPr indent="0" lvl="0" marL="285750" rtl="0" algn="l">
              <a:lnSpc>
                <a:spcPct val="100000"/>
              </a:lnSpc>
              <a:spcBef>
                <a:spcPts val="0"/>
              </a:spcBef>
              <a:spcAft>
                <a:spcPts val="0"/>
              </a:spcAft>
              <a:buClr>
                <a:schemeClr val="dk1"/>
              </a:buClr>
              <a:buSzPts val="1100"/>
              <a:buFont typeface="Arial"/>
              <a:buNone/>
            </a:pPr>
            <a:r>
              <a:t/>
            </a:r>
            <a:endParaRPr sz="1100">
              <a:solidFill>
                <a:srgbClr val="000000"/>
              </a:solidFill>
              <a:latin typeface="IBM Plex Sans"/>
              <a:ea typeface="IBM Plex Sans"/>
              <a:cs typeface="IBM Plex Sans"/>
              <a:sym typeface="IBM Plex Sans"/>
            </a:endParaRPr>
          </a:p>
          <a:p>
            <a:pPr indent="-184150" lvl="0" marL="285750" rtl="0" algn="l">
              <a:lnSpc>
                <a:spcPct val="100000"/>
              </a:lnSpc>
              <a:spcBef>
                <a:spcPts val="0"/>
              </a:spcBef>
              <a:spcAft>
                <a:spcPts val="0"/>
              </a:spcAft>
              <a:buClr>
                <a:srgbClr val="000000"/>
              </a:buClr>
              <a:buSzPts val="1100"/>
              <a:buFont typeface="IBM Plex Sans"/>
              <a:buAutoNum type="arabicPeriod"/>
            </a:pPr>
            <a:r>
              <a:rPr b="1" lang="en" sz="1100">
                <a:solidFill>
                  <a:srgbClr val="000000"/>
                </a:solidFill>
                <a:latin typeface="IBM Plex Sans"/>
                <a:ea typeface="IBM Plex Sans"/>
                <a:cs typeface="IBM Plex Sans"/>
                <a:sym typeface="IBM Plex Sans"/>
              </a:rPr>
              <a:t>Walkthrough - ‘How To?’ | 5 Min</a:t>
            </a:r>
            <a:endParaRPr b="1" sz="1100">
              <a:solidFill>
                <a:srgbClr val="000000"/>
              </a:solidFill>
              <a:latin typeface="IBM Plex Sans"/>
              <a:ea typeface="IBM Plex Sans"/>
              <a:cs typeface="IBM Plex Sans"/>
              <a:sym typeface="IBM Plex Sans"/>
            </a:endParaRPr>
          </a:p>
          <a:p>
            <a:pPr indent="0" lvl="0" marL="285750" rtl="0" algn="l">
              <a:lnSpc>
                <a:spcPct val="100000"/>
              </a:lnSpc>
              <a:spcBef>
                <a:spcPts val="0"/>
              </a:spcBef>
              <a:spcAft>
                <a:spcPts val="0"/>
              </a:spcAft>
              <a:buClr>
                <a:schemeClr val="dk1"/>
              </a:buClr>
              <a:buSzPts val="1100"/>
              <a:buFont typeface="Arial"/>
              <a:buNone/>
            </a:pPr>
            <a:r>
              <a:rPr lang="en" sz="1100">
                <a:solidFill>
                  <a:srgbClr val="000000"/>
                </a:solidFill>
                <a:latin typeface="IBM Plex Sans"/>
                <a:ea typeface="IBM Plex Sans"/>
                <a:cs typeface="IBM Plex Sans"/>
                <a:sym typeface="IBM Plex Sans"/>
              </a:rPr>
              <a:t>Facilitators to walk through the ‘How to?’ of the tool as per instructions on the toolsheet.  </a:t>
            </a:r>
            <a:endParaRPr sz="1100">
              <a:solidFill>
                <a:srgbClr val="000000"/>
              </a:solidFill>
              <a:latin typeface="IBM Plex Sans"/>
              <a:ea typeface="IBM Plex Sans"/>
              <a:cs typeface="IBM Plex Sans"/>
              <a:sym typeface="IBM Plex Sans"/>
            </a:endParaRPr>
          </a:p>
          <a:p>
            <a:pPr indent="0" lvl="0" marL="285750" rtl="0" algn="l">
              <a:lnSpc>
                <a:spcPct val="100000"/>
              </a:lnSpc>
              <a:spcBef>
                <a:spcPts val="0"/>
              </a:spcBef>
              <a:spcAft>
                <a:spcPts val="0"/>
              </a:spcAft>
              <a:buClr>
                <a:schemeClr val="dk1"/>
              </a:buClr>
              <a:buSzPts val="1100"/>
              <a:buFont typeface="Arial"/>
              <a:buNone/>
            </a:pPr>
            <a:r>
              <a:t/>
            </a:r>
            <a:endParaRPr sz="1100">
              <a:solidFill>
                <a:srgbClr val="000000"/>
              </a:solidFill>
              <a:latin typeface="IBM Plex Sans"/>
              <a:ea typeface="IBM Plex Sans"/>
              <a:cs typeface="IBM Plex Sans"/>
              <a:sym typeface="IBM Plex Sans"/>
            </a:endParaRPr>
          </a:p>
          <a:p>
            <a:pPr indent="-184150" lvl="0" marL="285750" rtl="0" algn="l">
              <a:lnSpc>
                <a:spcPct val="100000"/>
              </a:lnSpc>
              <a:spcBef>
                <a:spcPts val="0"/>
              </a:spcBef>
              <a:spcAft>
                <a:spcPts val="0"/>
              </a:spcAft>
              <a:buClr>
                <a:srgbClr val="000000"/>
              </a:buClr>
              <a:buSzPts val="1100"/>
              <a:buFont typeface="IBM Plex Sans"/>
              <a:buAutoNum type="arabicPeriod"/>
            </a:pPr>
            <a:r>
              <a:rPr b="1" lang="en" sz="1100">
                <a:solidFill>
                  <a:srgbClr val="000000"/>
                </a:solidFill>
                <a:latin typeface="IBM Plex Sans"/>
                <a:ea typeface="IBM Plex Sans"/>
                <a:cs typeface="IBM Plex Sans"/>
                <a:sym typeface="IBM Plex Sans"/>
              </a:rPr>
              <a:t>Clarifications | 3 Min</a:t>
            </a:r>
            <a:endParaRPr b="1" sz="1100">
              <a:solidFill>
                <a:srgbClr val="000000"/>
              </a:solidFill>
              <a:latin typeface="IBM Plex Sans"/>
              <a:ea typeface="IBM Plex Sans"/>
              <a:cs typeface="IBM Plex Sans"/>
              <a:sym typeface="IBM Plex Sans"/>
            </a:endParaRPr>
          </a:p>
          <a:p>
            <a:pPr indent="0" lvl="0" marL="285750" rtl="0" algn="l">
              <a:lnSpc>
                <a:spcPct val="100000"/>
              </a:lnSpc>
              <a:spcBef>
                <a:spcPts val="0"/>
              </a:spcBef>
              <a:spcAft>
                <a:spcPts val="0"/>
              </a:spcAft>
              <a:buClr>
                <a:schemeClr val="dk1"/>
              </a:buClr>
              <a:buSzPts val="1100"/>
              <a:buFont typeface="Arial"/>
              <a:buNone/>
            </a:pPr>
            <a:r>
              <a:rPr lang="en" sz="1100">
                <a:solidFill>
                  <a:srgbClr val="000000"/>
                </a:solidFill>
                <a:latin typeface="IBM Plex Sans"/>
                <a:ea typeface="IBM Plex Sans"/>
                <a:cs typeface="IBM Plex Sans"/>
                <a:sym typeface="IBM Plex Sans"/>
              </a:rPr>
              <a:t>Facilitators to clarify doubts from participants.</a:t>
            </a:r>
            <a:endParaRPr sz="1100">
              <a:solidFill>
                <a:srgbClr val="000000"/>
              </a:solidFill>
              <a:latin typeface="IBM Plex Sans"/>
              <a:ea typeface="IBM Plex Sans"/>
              <a:cs typeface="IBM Plex Sans"/>
              <a:sym typeface="IBM Plex Sans"/>
            </a:endParaRPr>
          </a:p>
          <a:p>
            <a:pPr indent="0" lvl="0" marL="0" rtl="0" algn="l">
              <a:lnSpc>
                <a:spcPct val="100000"/>
              </a:lnSpc>
              <a:spcBef>
                <a:spcPts val="0"/>
              </a:spcBef>
              <a:spcAft>
                <a:spcPts val="0"/>
              </a:spcAft>
              <a:buClr>
                <a:schemeClr val="dk1"/>
              </a:buClr>
              <a:buSzPts val="1100"/>
              <a:buFont typeface="Arial"/>
              <a:buNone/>
            </a:pPr>
            <a:r>
              <a:t/>
            </a:r>
            <a:endParaRPr sz="1100">
              <a:solidFill>
                <a:srgbClr val="000000"/>
              </a:solidFill>
              <a:latin typeface="IBM Plex Sans"/>
              <a:ea typeface="IBM Plex Sans"/>
              <a:cs typeface="IBM Plex Sans"/>
              <a:sym typeface="IBM Plex Sans"/>
            </a:endParaRPr>
          </a:p>
          <a:p>
            <a:pPr indent="-184150" lvl="0" marL="285750" rtl="0" algn="l">
              <a:lnSpc>
                <a:spcPct val="100000"/>
              </a:lnSpc>
              <a:spcBef>
                <a:spcPts val="0"/>
              </a:spcBef>
              <a:spcAft>
                <a:spcPts val="0"/>
              </a:spcAft>
              <a:buClr>
                <a:srgbClr val="000000"/>
              </a:buClr>
              <a:buSzPts val="1100"/>
              <a:buFont typeface="IBM Plex Sans"/>
              <a:buAutoNum type="arabicPeriod"/>
            </a:pPr>
            <a:r>
              <a:rPr b="1" lang="en" sz="1100">
                <a:solidFill>
                  <a:srgbClr val="000000"/>
                </a:solidFill>
                <a:latin typeface="IBM Plex Sans"/>
                <a:ea typeface="IBM Plex Sans"/>
                <a:cs typeface="IBM Plex Sans"/>
                <a:sym typeface="IBM Plex Sans"/>
              </a:rPr>
              <a:t>Exercise | 30 Min</a:t>
            </a:r>
            <a:endParaRPr b="1" sz="1100">
              <a:solidFill>
                <a:srgbClr val="000000"/>
              </a:solidFill>
              <a:latin typeface="IBM Plex Sans"/>
              <a:ea typeface="IBM Plex Sans"/>
              <a:cs typeface="IBM Plex Sans"/>
              <a:sym typeface="IBM Plex Sans"/>
            </a:endParaRPr>
          </a:p>
          <a:p>
            <a:pPr indent="0" lvl="0" marL="285750" rtl="0" algn="l">
              <a:lnSpc>
                <a:spcPct val="100000"/>
              </a:lnSpc>
              <a:spcBef>
                <a:spcPts val="0"/>
              </a:spcBef>
              <a:spcAft>
                <a:spcPts val="0"/>
              </a:spcAft>
              <a:buClr>
                <a:schemeClr val="dk1"/>
              </a:buClr>
              <a:buSzPts val="1100"/>
              <a:buFont typeface="Arial"/>
              <a:buNone/>
            </a:pPr>
            <a:r>
              <a:rPr lang="en" sz="1100">
                <a:solidFill>
                  <a:srgbClr val="000000"/>
                </a:solidFill>
                <a:latin typeface="IBM Plex Sans"/>
                <a:ea typeface="IBM Plex Sans"/>
                <a:cs typeface="IBM Plex Sans"/>
                <a:sym typeface="IBM Plex Sans"/>
              </a:rPr>
              <a:t>Participants to use tool with guidance from the facilitation team. </a:t>
            </a:r>
            <a:r>
              <a:rPr lang="en" sz="1100">
                <a:solidFill>
                  <a:schemeClr val="dk1"/>
                </a:solidFill>
                <a:latin typeface="IBM Plex Sans"/>
                <a:ea typeface="IBM Plex Sans"/>
                <a:cs typeface="IBM Plex Sans"/>
                <a:sym typeface="IBM Plex Sans"/>
              </a:rPr>
              <a:t>A potential flow of the exercise could be -</a:t>
            </a:r>
            <a:endParaRPr sz="1100">
              <a:solidFill>
                <a:schemeClr val="dk1"/>
              </a:solidFill>
              <a:latin typeface="IBM Plex Sans"/>
              <a:ea typeface="IBM Plex Sans"/>
              <a:cs typeface="IBM Plex Sans"/>
              <a:sym typeface="IBM Plex Sans"/>
            </a:endParaRPr>
          </a:p>
          <a:p>
            <a:pPr indent="0" lvl="0" marL="285750" rtl="0" algn="l">
              <a:lnSpc>
                <a:spcPct val="100000"/>
              </a:lnSpc>
              <a:spcBef>
                <a:spcPts val="0"/>
              </a:spcBef>
              <a:spcAft>
                <a:spcPts val="0"/>
              </a:spcAft>
              <a:buClr>
                <a:schemeClr val="dk1"/>
              </a:buClr>
              <a:buSzPts val="1100"/>
              <a:buFont typeface="Arial"/>
              <a:buNone/>
            </a:pPr>
            <a:r>
              <a:t/>
            </a:r>
            <a:endParaRPr sz="1100">
              <a:solidFill>
                <a:schemeClr val="dk1"/>
              </a:solidFill>
              <a:latin typeface="IBM Plex Sans"/>
              <a:ea typeface="IBM Plex Sans"/>
              <a:cs typeface="IBM Plex Sans"/>
              <a:sym typeface="IBM Plex Sans"/>
            </a:endParaRPr>
          </a:p>
          <a:p>
            <a:pPr indent="-127000" lvl="0" marL="457200" rtl="0" algn="l">
              <a:lnSpc>
                <a:spcPct val="100000"/>
              </a:lnSpc>
              <a:spcBef>
                <a:spcPts val="0"/>
              </a:spcBef>
              <a:spcAft>
                <a:spcPts val="0"/>
              </a:spcAft>
              <a:buClr>
                <a:srgbClr val="3C78D8"/>
              </a:buClr>
              <a:buSzPts val="1100"/>
              <a:buFont typeface="IBM Plex Sans"/>
              <a:buChar char="➔"/>
            </a:pPr>
            <a:r>
              <a:rPr b="1" lang="en" sz="1100">
                <a:solidFill>
                  <a:srgbClr val="3C78D8"/>
                </a:solidFill>
                <a:latin typeface="IBM Plex Sans"/>
                <a:ea typeface="IBM Plex Sans"/>
                <a:cs typeface="IBM Plex Sans"/>
                <a:sym typeface="IBM Plex Sans"/>
              </a:rPr>
              <a:t>Team to discuss and agree on exercise </a:t>
            </a:r>
            <a:r>
              <a:rPr lang="en" sz="1100">
                <a:solidFill>
                  <a:srgbClr val="3C78D8"/>
                </a:solidFill>
                <a:latin typeface="IBM Plex Sans"/>
                <a:ea typeface="IBM Plex Sans"/>
                <a:cs typeface="IBM Plex Sans"/>
                <a:sym typeface="IBM Plex Sans"/>
              </a:rPr>
              <a:t>- 5 Min</a:t>
            </a:r>
            <a:endParaRPr sz="1100">
              <a:solidFill>
                <a:srgbClr val="3C78D8"/>
              </a:solidFill>
              <a:latin typeface="IBM Plex Sans"/>
              <a:ea typeface="IBM Plex Sans"/>
              <a:cs typeface="IBM Plex Sans"/>
              <a:sym typeface="IBM Plex Sans"/>
            </a:endParaRPr>
          </a:p>
          <a:p>
            <a:pPr indent="-127000" lvl="0" marL="457200" rtl="0" algn="l">
              <a:lnSpc>
                <a:spcPct val="100000"/>
              </a:lnSpc>
              <a:spcBef>
                <a:spcPts val="0"/>
              </a:spcBef>
              <a:spcAft>
                <a:spcPts val="0"/>
              </a:spcAft>
              <a:buClr>
                <a:srgbClr val="3C78D8"/>
              </a:buClr>
              <a:buSzPts val="1100"/>
              <a:buFont typeface="IBM Plex Sans"/>
              <a:buChar char="➔"/>
            </a:pPr>
            <a:r>
              <a:rPr b="1" lang="en" sz="1100">
                <a:solidFill>
                  <a:srgbClr val="3C78D8"/>
                </a:solidFill>
                <a:latin typeface="IBM Plex Sans"/>
                <a:ea typeface="IBM Plex Sans"/>
                <a:cs typeface="IBM Plex Sans"/>
                <a:sym typeface="IBM Plex Sans"/>
              </a:rPr>
              <a:t>Individual members to note down their cause and effects </a:t>
            </a:r>
            <a:r>
              <a:rPr lang="en" sz="1100">
                <a:solidFill>
                  <a:srgbClr val="3C78D8"/>
                </a:solidFill>
                <a:latin typeface="IBM Plex Sans"/>
                <a:ea typeface="IBM Plex Sans"/>
                <a:cs typeface="IBM Plex Sans"/>
                <a:sym typeface="IBM Plex Sans"/>
              </a:rPr>
              <a:t>- 5 Min</a:t>
            </a:r>
            <a:endParaRPr sz="1100">
              <a:solidFill>
                <a:srgbClr val="3C78D8"/>
              </a:solidFill>
              <a:latin typeface="IBM Plex Sans"/>
              <a:ea typeface="IBM Plex Sans"/>
              <a:cs typeface="IBM Plex Sans"/>
              <a:sym typeface="IBM Plex Sans"/>
            </a:endParaRPr>
          </a:p>
          <a:p>
            <a:pPr indent="-127000" lvl="0" marL="457200" rtl="0" algn="l">
              <a:lnSpc>
                <a:spcPct val="100000"/>
              </a:lnSpc>
              <a:spcBef>
                <a:spcPts val="0"/>
              </a:spcBef>
              <a:spcAft>
                <a:spcPts val="0"/>
              </a:spcAft>
              <a:buClr>
                <a:srgbClr val="3C78D8"/>
              </a:buClr>
              <a:buSzPts val="1100"/>
              <a:buFont typeface="IBM Plex Sans"/>
              <a:buChar char="➔"/>
            </a:pPr>
            <a:r>
              <a:rPr b="1" lang="en" sz="1100">
                <a:solidFill>
                  <a:srgbClr val="3C78D8"/>
                </a:solidFill>
                <a:latin typeface="IBM Plex Sans"/>
                <a:ea typeface="IBM Plex Sans"/>
                <a:cs typeface="IBM Plex Sans"/>
                <a:sym typeface="IBM Plex Sans"/>
              </a:rPr>
              <a:t>Mapping causes and effects and discussion </a:t>
            </a:r>
            <a:r>
              <a:rPr lang="en" sz="1100">
                <a:solidFill>
                  <a:srgbClr val="3C78D8"/>
                </a:solidFill>
                <a:latin typeface="IBM Plex Sans"/>
                <a:ea typeface="IBM Plex Sans"/>
                <a:cs typeface="IBM Plex Sans"/>
                <a:sym typeface="IBM Plex Sans"/>
              </a:rPr>
              <a:t>- 10 Min</a:t>
            </a:r>
            <a:endParaRPr sz="1100">
              <a:solidFill>
                <a:srgbClr val="3C78D8"/>
              </a:solidFill>
              <a:latin typeface="IBM Plex Sans"/>
              <a:ea typeface="IBM Plex Sans"/>
              <a:cs typeface="IBM Plex Sans"/>
              <a:sym typeface="IBM Plex Sans"/>
            </a:endParaRPr>
          </a:p>
          <a:p>
            <a:pPr indent="-127000" lvl="0" marL="457200" rtl="0" algn="l">
              <a:lnSpc>
                <a:spcPct val="100000"/>
              </a:lnSpc>
              <a:spcBef>
                <a:spcPts val="0"/>
              </a:spcBef>
              <a:spcAft>
                <a:spcPts val="0"/>
              </a:spcAft>
              <a:buClr>
                <a:srgbClr val="3C78D8"/>
              </a:buClr>
              <a:buSzPts val="1100"/>
              <a:buFont typeface="IBM Plex Sans"/>
              <a:buChar char="➔"/>
            </a:pPr>
            <a:r>
              <a:rPr b="1" lang="en" sz="1100">
                <a:solidFill>
                  <a:srgbClr val="3C78D8"/>
                </a:solidFill>
                <a:latin typeface="IBM Plex Sans"/>
                <a:ea typeface="IBM Plex Sans"/>
                <a:cs typeface="IBM Plex Sans"/>
                <a:sym typeface="IBM Plex Sans"/>
              </a:rPr>
              <a:t>Root cause + 5 Whys</a:t>
            </a:r>
            <a:r>
              <a:rPr lang="en" sz="1100">
                <a:solidFill>
                  <a:srgbClr val="3C78D8"/>
                </a:solidFill>
                <a:latin typeface="IBM Plex Sans"/>
                <a:ea typeface="IBM Plex Sans"/>
                <a:cs typeface="IBM Plex Sans"/>
                <a:sym typeface="IBM Plex Sans"/>
              </a:rPr>
              <a:t>- 10 Min</a:t>
            </a:r>
            <a:endParaRPr sz="11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sz="1100">
              <a:solidFill>
                <a:srgbClr val="000000"/>
              </a:solidFill>
              <a:latin typeface="IBM Plex Sans"/>
              <a:ea typeface="IBM Plex Sans"/>
              <a:cs typeface="IBM Plex Sans"/>
              <a:sym typeface="IBM Plex Sans"/>
            </a:endParaRPr>
          </a:p>
          <a:p>
            <a:pPr indent="0" lvl="0" marL="0" rtl="0" algn="l">
              <a:spcBef>
                <a:spcPts val="2000"/>
              </a:spcBef>
              <a:spcAft>
                <a:spcPts val="2000"/>
              </a:spcAft>
              <a:buNone/>
            </a:pPr>
            <a:r>
              <a:rPr lang="en" sz="1100">
                <a:solidFill>
                  <a:srgbClr val="000000"/>
                </a:solidFill>
                <a:latin typeface="IBM Plex Sans"/>
                <a:ea typeface="IBM Plex Sans"/>
                <a:cs typeface="IBM Plex Sans"/>
                <a:sym typeface="IBM Plex Sans"/>
              </a:rPr>
              <a:t> </a:t>
            </a:r>
            <a:endParaRPr sz="1100">
              <a:solidFill>
                <a:srgbClr val="000000"/>
              </a:solidFill>
              <a:latin typeface="IBM Plex Sans"/>
              <a:ea typeface="IBM Plex Sans"/>
              <a:cs typeface="IBM Plex Sans"/>
              <a:sym typeface="IBM Plex Sans"/>
            </a:endParaRPr>
          </a:p>
        </p:txBody>
      </p:sp>
      <p:sp>
        <p:nvSpPr>
          <p:cNvPr id="111" name="Google Shape;111;p14"/>
          <p:cNvSpPr txBox="1"/>
          <p:nvPr/>
        </p:nvSpPr>
        <p:spPr>
          <a:xfrm>
            <a:off x="3684938" y="571933"/>
            <a:ext cx="3000000" cy="63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rgbClr val="3C78D8"/>
                </a:solidFill>
                <a:latin typeface="IBM Plex Sans"/>
                <a:ea typeface="IBM Plex Sans"/>
                <a:cs typeface="IBM Plex Sans"/>
                <a:sym typeface="IBM Plex Sans"/>
              </a:rPr>
              <a:t>Notes</a:t>
            </a:r>
            <a:endParaRPr sz="1800">
              <a:solidFill>
                <a:srgbClr val="3C78D8"/>
              </a:solidFill>
              <a:latin typeface="IBM Plex Sans"/>
              <a:ea typeface="IBM Plex Sans"/>
              <a:cs typeface="IBM Plex Sans"/>
              <a:sym typeface="IBM Plex Sans"/>
            </a:endParaRPr>
          </a:p>
        </p:txBody>
      </p:sp>
      <p:sp>
        <p:nvSpPr>
          <p:cNvPr id="112" name="Google Shape;112;p14"/>
          <p:cNvSpPr txBox="1"/>
          <p:nvPr/>
        </p:nvSpPr>
        <p:spPr>
          <a:xfrm>
            <a:off x="545287" y="2038499"/>
            <a:ext cx="3000000" cy="195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latin typeface="IBM Plex Sans"/>
                <a:ea typeface="IBM Plex Sans"/>
                <a:cs typeface="IBM Plex Sans"/>
                <a:sym typeface="IBM Plex Sans"/>
              </a:rPr>
              <a:t>Tool</a:t>
            </a:r>
            <a:endParaRPr b="1" sz="1100">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100">
                <a:solidFill>
                  <a:schemeClr val="dk1"/>
                </a:solidFill>
                <a:latin typeface="IBM Plex Sans"/>
                <a:ea typeface="IBM Plex Sans"/>
                <a:cs typeface="IBM Plex Sans"/>
                <a:sym typeface="IBM Plex Sans"/>
              </a:rPr>
              <a:t>Problem Tree + 5 Whys?</a:t>
            </a:r>
            <a:endParaRPr sz="11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100">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b="1" lang="en" sz="1100">
                <a:solidFill>
                  <a:schemeClr val="dk1"/>
                </a:solidFill>
                <a:latin typeface="IBM Plex Sans"/>
                <a:ea typeface="IBM Plex Sans"/>
                <a:cs typeface="IBM Plex Sans"/>
                <a:sym typeface="IBM Plex Sans"/>
              </a:rPr>
              <a:t>Material</a:t>
            </a:r>
            <a:endParaRPr b="1" sz="1100">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100">
                <a:solidFill>
                  <a:schemeClr val="dk1"/>
                </a:solidFill>
                <a:latin typeface="IBM Plex Sans"/>
                <a:ea typeface="IBM Plex Sans"/>
                <a:cs typeface="IBM Plex Sans"/>
                <a:sym typeface="IBM Plex Sans"/>
              </a:rPr>
              <a:t>Template, Chart Paper, Post-Its, Pens/ Sketch Pens</a:t>
            </a:r>
            <a:endParaRPr sz="11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100">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b="1" lang="en" sz="1100">
                <a:solidFill>
                  <a:schemeClr val="dk1"/>
                </a:solidFill>
                <a:latin typeface="IBM Plex Sans"/>
                <a:ea typeface="IBM Plex Sans"/>
                <a:cs typeface="IBM Plex Sans"/>
                <a:sym typeface="IBM Plex Sans"/>
              </a:rPr>
              <a:t>Time </a:t>
            </a:r>
            <a:endParaRPr b="1" sz="1100">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100">
                <a:solidFill>
                  <a:schemeClr val="dk1"/>
                </a:solidFill>
                <a:latin typeface="IBM Plex Sans"/>
                <a:ea typeface="IBM Plex Sans"/>
                <a:cs typeface="IBM Plex Sans"/>
                <a:sym typeface="IBM Plex Sans"/>
              </a:rPr>
              <a:t>45 Minutes</a:t>
            </a:r>
            <a:endParaRPr sz="1100">
              <a:solidFill>
                <a:schemeClr val="dk1"/>
              </a:solidFill>
              <a:latin typeface="IBM Plex Sans"/>
              <a:ea typeface="IBM Plex Sans"/>
              <a:cs typeface="IBM Plex Sans"/>
              <a:sym typeface="IBM Plex Sans"/>
            </a:endParaRPr>
          </a:p>
        </p:txBody>
      </p:sp>
      <p:sp>
        <p:nvSpPr>
          <p:cNvPr id="113" name="Google Shape;113;p14"/>
          <p:cNvSpPr txBox="1"/>
          <p:nvPr>
            <p:ph idx="1" type="body"/>
          </p:nvPr>
        </p:nvSpPr>
        <p:spPr>
          <a:xfrm>
            <a:off x="7228300" y="1071324"/>
            <a:ext cx="3076800" cy="5688600"/>
          </a:xfrm>
          <a:prstGeom prst="rect">
            <a:avLst/>
          </a:prstGeom>
        </p:spPr>
        <p:txBody>
          <a:bodyPr anchorCtr="0" anchor="t" bIns="116050" lIns="116050" spcFirstLastPara="1" rIns="116050" wrap="square" tIns="116050">
            <a:noAutofit/>
          </a:bodyPr>
          <a:lstStyle/>
          <a:p>
            <a:pPr indent="0" lvl="0" marL="0" rtl="0" algn="l">
              <a:lnSpc>
                <a:spcPct val="100000"/>
              </a:lnSpc>
              <a:spcBef>
                <a:spcPts val="0"/>
              </a:spcBef>
              <a:spcAft>
                <a:spcPts val="0"/>
              </a:spcAft>
              <a:buNone/>
            </a:pPr>
            <a:r>
              <a:rPr b="1" lang="en" sz="1100">
                <a:solidFill>
                  <a:srgbClr val="3C78D8"/>
                </a:solidFill>
                <a:latin typeface="IBM Plex Sans"/>
                <a:ea typeface="IBM Plex Sans"/>
                <a:cs typeface="IBM Plex Sans"/>
                <a:sym typeface="IBM Plex Sans"/>
              </a:rPr>
              <a:t>Points to Consider</a:t>
            </a:r>
            <a:endParaRPr b="1" sz="11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100">
              <a:solidFill>
                <a:srgbClr val="3C78D8"/>
              </a:solidFill>
              <a:latin typeface="IBM Plex Sans"/>
              <a:ea typeface="IBM Plex Sans"/>
              <a:cs typeface="IBM Plex Sans"/>
              <a:sym typeface="IBM Plex Sans"/>
            </a:endParaRPr>
          </a:p>
          <a:p>
            <a:pPr indent="-184150" lvl="0" marL="228600" marR="45720" rtl="0" algn="l">
              <a:lnSpc>
                <a:spcPct val="115000"/>
              </a:lnSpc>
              <a:spcBef>
                <a:spcPts val="0"/>
              </a:spcBef>
              <a:spcAft>
                <a:spcPts val="0"/>
              </a:spcAft>
              <a:buClr>
                <a:schemeClr val="dk1"/>
              </a:buClr>
              <a:buSzPts val="1100"/>
              <a:buFont typeface="IBM Plex Sans"/>
              <a:buChar char="●"/>
            </a:pPr>
            <a:r>
              <a:rPr lang="en" sz="1100">
                <a:solidFill>
                  <a:schemeClr val="dk1"/>
                </a:solidFill>
                <a:latin typeface="IBM Plex Sans"/>
                <a:ea typeface="IBM Plex Sans"/>
                <a:cs typeface="IBM Plex Sans"/>
                <a:sym typeface="IBM Plex Sans"/>
              </a:rPr>
              <a:t>The numbering provided in the How To? is a recommended path. Startups may still choose to fill the template as per their convenience.</a:t>
            </a:r>
            <a:endParaRPr sz="1100">
              <a:solidFill>
                <a:schemeClr val="dk1"/>
              </a:solidFill>
              <a:latin typeface="IBM Plex Sans"/>
              <a:ea typeface="IBM Plex Sans"/>
              <a:cs typeface="IBM Plex Sans"/>
              <a:sym typeface="IBM Plex Sans"/>
            </a:endParaRPr>
          </a:p>
          <a:p>
            <a:pPr indent="-184150" lvl="0" marL="228600" marR="45720" rtl="0" algn="l">
              <a:lnSpc>
                <a:spcPct val="115000"/>
              </a:lnSpc>
              <a:spcBef>
                <a:spcPts val="1000"/>
              </a:spcBef>
              <a:spcAft>
                <a:spcPts val="0"/>
              </a:spcAft>
              <a:buClr>
                <a:schemeClr val="dk1"/>
              </a:buClr>
              <a:buSzPts val="1100"/>
              <a:buFont typeface="IBM Plex Sans"/>
              <a:buChar char="●"/>
            </a:pPr>
            <a:r>
              <a:rPr lang="en" sz="1100">
                <a:solidFill>
                  <a:schemeClr val="dk1"/>
                </a:solidFill>
                <a:latin typeface="IBM Plex Sans"/>
                <a:ea typeface="IBM Plex Sans"/>
                <a:cs typeface="IBM Plex Sans"/>
                <a:sym typeface="IBM Plex Sans"/>
              </a:rPr>
              <a:t>The problem or opportunity should be something specific that has been chosen to be investigated.</a:t>
            </a:r>
            <a:endParaRPr sz="1100">
              <a:solidFill>
                <a:schemeClr val="dk1"/>
              </a:solidFill>
              <a:latin typeface="IBM Plex Sans"/>
              <a:ea typeface="IBM Plex Sans"/>
              <a:cs typeface="IBM Plex Sans"/>
              <a:sym typeface="IBM Plex Sans"/>
            </a:endParaRPr>
          </a:p>
          <a:p>
            <a:pPr indent="-184150" lvl="0" marL="228600" marR="45720" rtl="0" algn="l">
              <a:lnSpc>
                <a:spcPct val="115000"/>
              </a:lnSpc>
              <a:spcBef>
                <a:spcPts val="1000"/>
              </a:spcBef>
              <a:spcAft>
                <a:spcPts val="0"/>
              </a:spcAft>
              <a:buClr>
                <a:schemeClr val="dk1"/>
              </a:buClr>
              <a:buSzPts val="1100"/>
              <a:buFont typeface="IBM Plex Sans"/>
              <a:buChar char="●"/>
            </a:pPr>
            <a:r>
              <a:rPr lang="en" sz="1100">
                <a:solidFill>
                  <a:schemeClr val="dk1"/>
                </a:solidFill>
                <a:latin typeface="IBM Plex Sans"/>
                <a:ea typeface="IBM Plex Sans"/>
                <a:cs typeface="IBM Plex Sans"/>
                <a:sym typeface="IBM Plex Sans"/>
              </a:rPr>
              <a:t>The levels to which the effects and the causes can be mapped have to evolve organically and depending on the understanding of the team. There is no pressure to be exhaustive - it is meant to start the planning process - not to complete the analysis. </a:t>
            </a:r>
            <a:endParaRPr sz="1100">
              <a:solidFill>
                <a:schemeClr val="dk1"/>
              </a:solidFill>
              <a:latin typeface="IBM Plex Sans"/>
              <a:ea typeface="IBM Plex Sans"/>
              <a:cs typeface="IBM Plex Sans"/>
              <a:sym typeface="IBM Plex Sans"/>
            </a:endParaRPr>
          </a:p>
          <a:p>
            <a:pPr indent="-184150" lvl="0" marL="228600" marR="45720" rtl="0" algn="l">
              <a:lnSpc>
                <a:spcPct val="115000"/>
              </a:lnSpc>
              <a:spcBef>
                <a:spcPts val="1000"/>
              </a:spcBef>
              <a:spcAft>
                <a:spcPts val="0"/>
              </a:spcAft>
              <a:buClr>
                <a:schemeClr val="dk1"/>
              </a:buClr>
              <a:buSzPts val="1100"/>
              <a:buFont typeface="IBM Plex Sans"/>
              <a:buChar char="●"/>
            </a:pPr>
            <a:r>
              <a:rPr lang="en" sz="1100">
                <a:solidFill>
                  <a:schemeClr val="dk1"/>
                </a:solidFill>
                <a:latin typeface="IBM Plex Sans"/>
                <a:ea typeface="IBM Plex Sans"/>
                <a:cs typeface="IBM Plex Sans"/>
                <a:sym typeface="IBM Plex Sans"/>
              </a:rPr>
              <a:t>Some roots and causes might end at level one, some at two, some at three, and so on. The team has to feel like they are at least capturing broad aspects.</a:t>
            </a:r>
            <a:endParaRPr sz="1100">
              <a:solidFill>
                <a:schemeClr val="dk1"/>
              </a:solidFill>
              <a:latin typeface="IBM Plex Sans"/>
              <a:ea typeface="IBM Plex Sans"/>
              <a:cs typeface="IBM Plex Sans"/>
              <a:sym typeface="IBM Plex Sans"/>
            </a:endParaRPr>
          </a:p>
          <a:p>
            <a:pPr indent="-184150" lvl="0" marL="228600" marR="45720" rtl="0" algn="l">
              <a:lnSpc>
                <a:spcPct val="115000"/>
              </a:lnSpc>
              <a:spcBef>
                <a:spcPts val="1000"/>
              </a:spcBef>
              <a:spcAft>
                <a:spcPts val="0"/>
              </a:spcAft>
              <a:buClr>
                <a:schemeClr val="dk1"/>
              </a:buClr>
              <a:buSzPts val="1100"/>
              <a:buFont typeface="IBM Plex Sans"/>
              <a:buChar char="●"/>
            </a:pPr>
            <a:r>
              <a:rPr lang="en" sz="1100">
                <a:solidFill>
                  <a:schemeClr val="dk1"/>
                </a:solidFill>
                <a:latin typeface="IBM Plex Sans"/>
                <a:ea typeface="IBM Plex Sans"/>
                <a:cs typeface="IBM Plex Sans"/>
                <a:sym typeface="IBM Plex Sans"/>
              </a:rPr>
              <a:t>The tool can also be used after research to map the learnings and data - in the form of a mind map/tree diagram. </a:t>
            </a:r>
            <a:endParaRPr sz="1100">
              <a:solidFill>
                <a:schemeClr val="dk1"/>
              </a:solidFill>
              <a:latin typeface="IBM Plex Sans"/>
              <a:ea typeface="IBM Plex Sans"/>
              <a:cs typeface="IBM Plex Sans"/>
              <a:sym typeface="IBM Plex Sans"/>
            </a:endParaRPr>
          </a:p>
          <a:p>
            <a:pPr indent="0" lvl="0" marL="0" marR="0" rtl="0" algn="l">
              <a:lnSpc>
                <a:spcPct val="100000"/>
              </a:lnSpc>
              <a:spcBef>
                <a:spcPts val="1000"/>
              </a:spcBef>
              <a:spcAft>
                <a:spcPts val="0"/>
              </a:spcAft>
              <a:buNone/>
            </a:pPr>
            <a:r>
              <a:t/>
            </a:r>
            <a:endParaRPr sz="1100">
              <a:solidFill>
                <a:schemeClr val="dk1"/>
              </a:solidFill>
              <a:latin typeface="IBM Plex Sans"/>
              <a:ea typeface="IBM Plex Sans"/>
              <a:cs typeface="IBM Plex Sans"/>
              <a:sym typeface="IBM Plex Sans"/>
            </a:endParaRPr>
          </a:p>
          <a:p>
            <a:pPr indent="0" lvl="0" marL="457200" rtl="0" algn="l">
              <a:lnSpc>
                <a:spcPct val="100000"/>
              </a:lnSpc>
              <a:spcBef>
                <a:spcPts val="0"/>
              </a:spcBef>
              <a:spcAft>
                <a:spcPts val="0"/>
              </a:spcAft>
              <a:buNone/>
            </a:pPr>
            <a:r>
              <a:t/>
            </a:r>
            <a:endParaRPr sz="11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11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100">
              <a:solidFill>
                <a:srgbClr val="000000"/>
              </a:solidFill>
              <a:latin typeface="IBM Plex Sans"/>
              <a:ea typeface="IBM Plex Sans"/>
              <a:cs typeface="IBM Plex Sans"/>
              <a:sym typeface="IBM Plex Sans"/>
            </a:endParaRPr>
          </a:p>
          <a:p>
            <a:pPr indent="0" lvl="0" marL="0" rtl="0" algn="l">
              <a:spcBef>
                <a:spcPts val="2000"/>
              </a:spcBef>
              <a:spcAft>
                <a:spcPts val="2000"/>
              </a:spcAft>
              <a:buNone/>
            </a:pPr>
            <a:r>
              <a:rPr lang="en" sz="1100">
                <a:solidFill>
                  <a:srgbClr val="000000"/>
                </a:solidFill>
                <a:latin typeface="IBM Plex Sans"/>
                <a:ea typeface="IBM Plex Sans"/>
                <a:cs typeface="IBM Plex Sans"/>
                <a:sym typeface="IBM Plex Sans"/>
              </a:rPr>
              <a:t> </a:t>
            </a:r>
            <a:endParaRPr sz="1100">
              <a:solidFill>
                <a:srgbClr val="000000"/>
              </a:solidFill>
              <a:latin typeface="IBM Plex Sans"/>
              <a:ea typeface="IBM Plex Sans"/>
              <a:cs typeface="IBM Plex Sans"/>
              <a:sym typeface="IBM Plex Sans"/>
            </a:endParaRPr>
          </a:p>
        </p:txBody>
      </p:sp>
      <p:sp>
        <p:nvSpPr>
          <p:cNvPr id="114" name="Google Shape;114;p14"/>
          <p:cNvSpPr txBox="1"/>
          <p:nvPr>
            <p:ph type="title"/>
          </p:nvPr>
        </p:nvSpPr>
        <p:spPr>
          <a:xfrm>
            <a:off x="469087" y="872824"/>
            <a:ext cx="2848500" cy="11106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1000">
                <a:latin typeface="IBM Plex Sans"/>
                <a:ea typeface="IBM Plex Sans"/>
                <a:cs typeface="IBM Plex Sans"/>
                <a:sym typeface="IBM Plex Sans"/>
              </a:rPr>
              <a:t>BOOTCAMP ONE | DAY TWO </a:t>
            </a:r>
            <a:endParaRPr sz="1000">
              <a:latin typeface="IBM Plex Sans"/>
              <a:ea typeface="IBM Plex Sans"/>
              <a:cs typeface="IBM Plex Sans"/>
              <a:sym typeface="IBM Plex Sans"/>
            </a:endParaRPr>
          </a:p>
          <a:p>
            <a:pPr indent="0" lvl="0" marL="0" rtl="0" algn="l">
              <a:spcBef>
                <a:spcPts val="0"/>
              </a:spcBef>
              <a:spcAft>
                <a:spcPts val="0"/>
              </a:spcAft>
              <a:buNone/>
            </a:pPr>
            <a:r>
              <a:rPr b="1" lang="en" sz="1400">
                <a:solidFill>
                  <a:srgbClr val="3C78D8"/>
                </a:solidFill>
                <a:latin typeface="IBM Plex Sans"/>
                <a:ea typeface="IBM Plex Sans"/>
                <a:cs typeface="IBM Plex Sans"/>
                <a:sym typeface="IBM Plex Sans"/>
              </a:rPr>
              <a:t>HCD EXERCISE | FOUNDATION</a:t>
            </a:r>
            <a:endParaRPr sz="2400"/>
          </a:p>
          <a:p>
            <a:pPr indent="0" lvl="0" marL="0" rtl="0" algn="l">
              <a:spcBef>
                <a:spcPts val="0"/>
              </a:spcBef>
              <a:spcAft>
                <a:spcPts val="0"/>
              </a:spcAft>
              <a:buNone/>
            </a:pPr>
            <a:r>
              <a:rPr b="1" lang="en" sz="2400">
                <a:latin typeface="IBM Plex Sans"/>
                <a:ea typeface="IBM Plex Sans"/>
                <a:cs typeface="IBM Plex Sans"/>
                <a:sym typeface="IBM Plex Sans"/>
              </a:rPr>
              <a:t>UNDERSTAND THE PROBLEM OR OPPORTUNITY</a:t>
            </a:r>
            <a:endParaRPr/>
          </a:p>
        </p:txBody>
      </p:sp>
      <p:grpSp>
        <p:nvGrpSpPr>
          <p:cNvPr id="115" name="Google Shape;115;p14"/>
          <p:cNvGrpSpPr/>
          <p:nvPr/>
        </p:nvGrpSpPr>
        <p:grpSpPr>
          <a:xfrm>
            <a:off x="0" y="7094781"/>
            <a:ext cx="10692000" cy="465069"/>
            <a:chOff x="0" y="7094781"/>
            <a:chExt cx="10692000" cy="465069"/>
          </a:xfrm>
        </p:grpSpPr>
        <p:sp>
          <p:nvSpPr>
            <p:cNvPr id="116" name="Google Shape;116;p14"/>
            <p:cNvSpPr/>
            <p:nvPr/>
          </p:nvSpPr>
          <p:spPr>
            <a:xfrm>
              <a:off x="0" y="7094850"/>
              <a:ext cx="10692000" cy="465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4"/>
            <p:cNvSpPr txBox="1"/>
            <p:nvPr/>
          </p:nvSpPr>
          <p:spPr>
            <a:xfrm>
              <a:off x="514889" y="7198197"/>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600">
                  <a:latin typeface="IBM Plex Sans"/>
                  <a:ea typeface="IBM Plex Sans"/>
                  <a:cs typeface="IBM Plex Sans"/>
                  <a:sym typeface="IBM Plex Sans"/>
                </a:rPr>
                <a:t>FINANCIAL INNOVATION LAB</a:t>
              </a:r>
              <a:r>
                <a:rPr b="1" lang="en" sz="600">
                  <a:solidFill>
                    <a:srgbClr val="3C78D8"/>
                  </a:solidFill>
                  <a:latin typeface="IBM Plex Sans"/>
                  <a:ea typeface="IBM Plex Sans"/>
                  <a:cs typeface="IBM Plex Sans"/>
                  <a:sym typeface="IBM Plex Sans"/>
                </a:rPr>
                <a:t> | BOOTCAMP ONE </a:t>
              </a:r>
              <a:endParaRPr b="1" sz="600">
                <a:solidFill>
                  <a:srgbClr val="3C78D8"/>
                </a:solidFill>
                <a:latin typeface="IBM Plex Sans"/>
                <a:ea typeface="IBM Plex Sans"/>
                <a:cs typeface="IBM Plex Sans"/>
                <a:sym typeface="IBM Plex Sans"/>
              </a:endParaRPr>
            </a:p>
          </p:txBody>
        </p:sp>
        <p:grpSp>
          <p:nvGrpSpPr>
            <p:cNvPr id="118" name="Google Shape;118;p14"/>
            <p:cNvGrpSpPr/>
            <p:nvPr/>
          </p:nvGrpSpPr>
          <p:grpSpPr>
            <a:xfrm>
              <a:off x="7712143" y="7094781"/>
              <a:ext cx="2412328" cy="430321"/>
              <a:chOff x="5831433" y="6857683"/>
              <a:chExt cx="4631966" cy="815774"/>
            </a:xfrm>
          </p:grpSpPr>
          <p:pic>
            <p:nvPicPr>
              <p:cNvPr id="119" name="Google Shape;119;p14"/>
              <p:cNvPicPr preferRelativeResize="0"/>
              <p:nvPr/>
            </p:nvPicPr>
            <p:blipFill>
              <a:blip r:embed="rId3">
                <a:alphaModFix/>
              </a:blip>
              <a:stretch>
                <a:fillRect/>
              </a:stretch>
            </p:blipFill>
            <p:spPr>
              <a:xfrm>
                <a:off x="9513825" y="6857683"/>
                <a:ext cx="949574" cy="815774"/>
              </a:xfrm>
              <a:prstGeom prst="rect">
                <a:avLst/>
              </a:prstGeom>
              <a:noFill/>
              <a:ln>
                <a:noFill/>
              </a:ln>
            </p:spPr>
          </p:pic>
          <p:pic>
            <p:nvPicPr>
              <p:cNvPr id="120" name="Google Shape;120;p14"/>
              <p:cNvPicPr preferRelativeResize="0"/>
              <p:nvPr/>
            </p:nvPicPr>
            <p:blipFill>
              <a:blip r:embed="rId4">
                <a:alphaModFix/>
              </a:blip>
              <a:stretch>
                <a:fillRect/>
              </a:stretch>
            </p:blipFill>
            <p:spPr>
              <a:xfrm>
                <a:off x="5831433" y="7117645"/>
                <a:ext cx="1933325" cy="446407"/>
              </a:xfrm>
              <a:prstGeom prst="rect">
                <a:avLst/>
              </a:prstGeom>
              <a:noFill/>
              <a:ln>
                <a:noFill/>
              </a:ln>
            </p:spPr>
          </p:pic>
          <p:pic>
            <p:nvPicPr>
              <p:cNvPr id="121" name="Google Shape;121;p14"/>
              <p:cNvPicPr preferRelativeResize="0"/>
              <p:nvPr/>
            </p:nvPicPr>
            <p:blipFill rotWithShape="1">
              <a:blip r:embed="rId5">
                <a:alphaModFix/>
              </a:blip>
              <a:srcRect b="23935" l="18913" r="10250" t="28704"/>
              <a:stretch/>
            </p:blipFill>
            <p:spPr>
              <a:xfrm>
                <a:off x="8144179" y="7097827"/>
                <a:ext cx="990224" cy="393901"/>
              </a:xfrm>
              <a:prstGeom prst="rect">
                <a:avLst/>
              </a:prstGeom>
              <a:noFill/>
              <a:ln>
                <a:noFill/>
              </a:ln>
            </p:spPr>
          </p:pic>
        </p:grpSp>
      </p:grpSp>
      <p:sp>
        <p:nvSpPr>
          <p:cNvPr id="122" name="Google Shape;122;p14"/>
          <p:cNvSpPr/>
          <p:nvPr/>
        </p:nvSpPr>
        <p:spPr>
          <a:xfrm>
            <a:off x="0" y="-300"/>
            <a:ext cx="137100" cy="7560000"/>
          </a:xfrm>
          <a:prstGeom prst="rect">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3C78D8"/>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15"/>
          <p:cNvSpPr txBox="1"/>
          <p:nvPr>
            <p:ph type="title"/>
          </p:nvPr>
        </p:nvSpPr>
        <p:spPr>
          <a:xfrm>
            <a:off x="345554" y="293701"/>
            <a:ext cx="4930200" cy="3915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rPr b="1" lang="en" sz="1800">
                <a:solidFill>
                  <a:srgbClr val="3C78D8"/>
                </a:solidFill>
                <a:latin typeface="IBM Plex Sans"/>
                <a:ea typeface="IBM Plex Sans"/>
                <a:cs typeface="IBM Plex Sans"/>
                <a:sym typeface="IBM Plex Sans"/>
              </a:rPr>
              <a:t>TOOL:</a:t>
            </a:r>
            <a:r>
              <a:rPr b="1" lang="en" sz="1800">
                <a:latin typeface="IBM Plex Sans"/>
                <a:ea typeface="IBM Plex Sans"/>
                <a:cs typeface="IBM Plex Sans"/>
                <a:sym typeface="IBM Plex Sans"/>
              </a:rPr>
              <a:t> PROBLEM TREE + 5 WHYs?</a:t>
            </a:r>
            <a:endParaRPr sz="1800">
              <a:latin typeface="IBM Plex Sans"/>
              <a:ea typeface="IBM Plex Sans"/>
              <a:cs typeface="IBM Plex Sans"/>
              <a:sym typeface="IBM Plex Sans"/>
            </a:endParaRPr>
          </a:p>
        </p:txBody>
      </p:sp>
      <p:grpSp>
        <p:nvGrpSpPr>
          <p:cNvPr id="128" name="Google Shape;128;p15"/>
          <p:cNvGrpSpPr/>
          <p:nvPr/>
        </p:nvGrpSpPr>
        <p:grpSpPr>
          <a:xfrm>
            <a:off x="0" y="7094781"/>
            <a:ext cx="10692000" cy="465069"/>
            <a:chOff x="0" y="7094781"/>
            <a:chExt cx="10692000" cy="465069"/>
          </a:xfrm>
        </p:grpSpPr>
        <p:sp>
          <p:nvSpPr>
            <p:cNvPr id="129" name="Google Shape;129;p15"/>
            <p:cNvSpPr/>
            <p:nvPr/>
          </p:nvSpPr>
          <p:spPr>
            <a:xfrm>
              <a:off x="0" y="7094850"/>
              <a:ext cx="10692000" cy="465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5"/>
            <p:cNvSpPr txBox="1"/>
            <p:nvPr/>
          </p:nvSpPr>
          <p:spPr>
            <a:xfrm>
              <a:off x="514889" y="7198197"/>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600">
                  <a:latin typeface="IBM Plex Sans"/>
                  <a:ea typeface="IBM Plex Sans"/>
                  <a:cs typeface="IBM Plex Sans"/>
                  <a:sym typeface="IBM Plex Sans"/>
                </a:rPr>
                <a:t>FINANCIAL INNOVATION LAB</a:t>
              </a:r>
              <a:r>
                <a:rPr b="1" lang="en" sz="600">
                  <a:solidFill>
                    <a:srgbClr val="3C78D8"/>
                  </a:solidFill>
                  <a:latin typeface="IBM Plex Sans"/>
                  <a:ea typeface="IBM Plex Sans"/>
                  <a:cs typeface="IBM Plex Sans"/>
                  <a:sym typeface="IBM Plex Sans"/>
                </a:rPr>
                <a:t> | BOOTCAMP ONE </a:t>
              </a:r>
              <a:endParaRPr b="1" sz="600">
                <a:solidFill>
                  <a:srgbClr val="3C78D8"/>
                </a:solidFill>
                <a:latin typeface="IBM Plex Sans"/>
                <a:ea typeface="IBM Plex Sans"/>
                <a:cs typeface="IBM Plex Sans"/>
                <a:sym typeface="IBM Plex Sans"/>
              </a:endParaRPr>
            </a:p>
          </p:txBody>
        </p:sp>
        <p:grpSp>
          <p:nvGrpSpPr>
            <p:cNvPr id="131" name="Google Shape;131;p15"/>
            <p:cNvGrpSpPr/>
            <p:nvPr/>
          </p:nvGrpSpPr>
          <p:grpSpPr>
            <a:xfrm>
              <a:off x="7712143" y="7094781"/>
              <a:ext cx="2412328" cy="430321"/>
              <a:chOff x="5831433" y="6857683"/>
              <a:chExt cx="4631966" cy="815774"/>
            </a:xfrm>
          </p:grpSpPr>
          <p:pic>
            <p:nvPicPr>
              <p:cNvPr id="132" name="Google Shape;132;p15"/>
              <p:cNvPicPr preferRelativeResize="0"/>
              <p:nvPr/>
            </p:nvPicPr>
            <p:blipFill>
              <a:blip r:embed="rId3">
                <a:alphaModFix/>
              </a:blip>
              <a:stretch>
                <a:fillRect/>
              </a:stretch>
            </p:blipFill>
            <p:spPr>
              <a:xfrm>
                <a:off x="9513825" y="6857683"/>
                <a:ext cx="949574" cy="815774"/>
              </a:xfrm>
              <a:prstGeom prst="rect">
                <a:avLst/>
              </a:prstGeom>
              <a:noFill/>
              <a:ln>
                <a:noFill/>
              </a:ln>
            </p:spPr>
          </p:pic>
          <p:pic>
            <p:nvPicPr>
              <p:cNvPr id="133" name="Google Shape;133;p15"/>
              <p:cNvPicPr preferRelativeResize="0"/>
              <p:nvPr/>
            </p:nvPicPr>
            <p:blipFill>
              <a:blip r:embed="rId4">
                <a:alphaModFix/>
              </a:blip>
              <a:stretch>
                <a:fillRect/>
              </a:stretch>
            </p:blipFill>
            <p:spPr>
              <a:xfrm>
                <a:off x="5831433" y="7117645"/>
                <a:ext cx="1933325" cy="446407"/>
              </a:xfrm>
              <a:prstGeom prst="rect">
                <a:avLst/>
              </a:prstGeom>
              <a:noFill/>
              <a:ln>
                <a:noFill/>
              </a:ln>
            </p:spPr>
          </p:pic>
          <p:pic>
            <p:nvPicPr>
              <p:cNvPr id="134" name="Google Shape;134;p15"/>
              <p:cNvPicPr preferRelativeResize="0"/>
              <p:nvPr/>
            </p:nvPicPr>
            <p:blipFill rotWithShape="1">
              <a:blip r:embed="rId5">
                <a:alphaModFix/>
              </a:blip>
              <a:srcRect b="23935" l="18913" r="10250" t="28704"/>
              <a:stretch/>
            </p:blipFill>
            <p:spPr>
              <a:xfrm>
                <a:off x="8144179" y="7097827"/>
                <a:ext cx="990224" cy="393901"/>
              </a:xfrm>
              <a:prstGeom prst="rect">
                <a:avLst/>
              </a:prstGeom>
              <a:noFill/>
              <a:ln>
                <a:noFill/>
              </a:ln>
            </p:spPr>
          </p:pic>
        </p:grpSp>
      </p:grpSp>
      <p:sp>
        <p:nvSpPr>
          <p:cNvPr id="135" name="Google Shape;135;p15"/>
          <p:cNvSpPr txBox="1"/>
          <p:nvPr>
            <p:ph idx="12" type="sldNum"/>
          </p:nvPr>
        </p:nvSpPr>
        <p:spPr>
          <a:xfrm>
            <a:off x="5025147" y="7067778"/>
            <a:ext cx="641700" cy="578400"/>
          </a:xfrm>
          <a:prstGeom prst="rect">
            <a:avLst/>
          </a:prstGeom>
        </p:spPr>
        <p:txBody>
          <a:bodyPr anchorCtr="0" anchor="ctr" bIns="116050" lIns="116050" spcFirstLastPara="1" rIns="116050" wrap="square" tIns="116050">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36" name="Google Shape;136;p15"/>
          <p:cNvSpPr/>
          <p:nvPr/>
        </p:nvSpPr>
        <p:spPr>
          <a:xfrm>
            <a:off x="4292176" y="2306595"/>
            <a:ext cx="950610" cy="2624628"/>
          </a:xfrm>
          <a:custGeom>
            <a:rect b="b" l="l" r="r" t="t"/>
            <a:pathLst>
              <a:path extrusionOk="0" h="61341" w="22217">
                <a:moveTo>
                  <a:pt x="10668" y="0"/>
                </a:moveTo>
                <a:cubicBezTo>
                  <a:pt x="12383" y="3175"/>
                  <a:pt x="19241" y="11557"/>
                  <a:pt x="20955" y="19050"/>
                </a:cubicBezTo>
                <a:cubicBezTo>
                  <a:pt x="22670" y="26543"/>
                  <a:pt x="22606" y="38545"/>
                  <a:pt x="20955" y="44958"/>
                </a:cubicBezTo>
                <a:cubicBezTo>
                  <a:pt x="19304" y="51372"/>
                  <a:pt x="14542" y="54801"/>
                  <a:pt x="11049" y="57531"/>
                </a:cubicBezTo>
                <a:cubicBezTo>
                  <a:pt x="7557" y="60262"/>
                  <a:pt x="1842" y="60706"/>
                  <a:pt x="0" y="61341"/>
                </a:cubicBezTo>
              </a:path>
            </a:pathLst>
          </a:custGeom>
          <a:noFill/>
          <a:ln cap="flat" cmpd="sng" w="19050">
            <a:solidFill>
              <a:srgbClr val="000000"/>
            </a:solidFill>
            <a:prstDash val="solid"/>
            <a:round/>
            <a:headEnd len="med" w="med" type="none"/>
            <a:tailEnd len="med" w="med" type="none"/>
          </a:ln>
        </p:spPr>
      </p:sp>
      <p:sp>
        <p:nvSpPr>
          <p:cNvPr id="137" name="Google Shape;137;p15"/>
          <p:cNvSpPr/>
          <p:nvPr/>
        </p:nvSpPr>
        <p:spPr>
          <a:xfrm>
            <a:off x="5888127" y="2249547"/>
            <a:ext cx="785760" cy="2624801"/>
          </a:xfrm>
          <a:custGeom>
            <a:rect b="b" l="l" r="r" t="t"/>
            <a:pathLst>
              <a:path extrusionOk="0" h="103237" w="30905">
                <a:moveTo>
                  <a:pt x="30905" y="0"/>
                </a:moveTo>
                <a:cubicBezTo>
                  <a:pt x="26417" y="4916"/>
                  <a:pt x="9059" y="18587"/>
                  <a:pt x="3974" y="29497"/>
                </a:cubicBezTo>
                <a:cubicBezTo>
                  <a:pt x="-1111" y="40407"/>
                  <a:pt x="-26" y="55529"/>
                  <a:pt x="393" y="65460"/>
                </a:cubicBezTo>
                <a:cubicBezTo>
                  <a:pt x="812" y="75391"/>
                  <a:pt x="1511" y="82786"/>
                  <a:pt x="6489" y="89082"/>
                </a:cubicBezTo>
                <a:cubicBezTo>
                  <a:pt x="11468" y="95378"/>
                  <a:pt x="26302" y="100878"/>
                  <a:pt x="30264" y="103237"/>
                </a:cubicBezTo>
              </a:path>
            </a:pathLst>
          </a:custGeom>
          <a:noFill/>
          <a:ln cap="flat" cmpd="sng" w="19050">
            <a:solidFill>
              <a:srgbClr val="000000"/>
            </a:solidFill>
            <a:prstDash val="solid"/>
            <a:round/>
            <a:headEnd len="med" w="med" type="none"/>
            <a:tailEnd len="med" w="med" type="none"/>
          </a:ln>
        </p:spPr>
      </p:sp>
      <p:sp>
        <p:nvSpPr>
          <p:cNvPr id="138" name="Google Shape;138;p15"/>
          <p:cNvSpPr/>
          <p:nvPr/>
        </p:nvSpPr>
        <p:spPr>
          <a:xfrm>
            <a:off x="4968249" y="1913901"/>
            <a:ext cx="604623" cy="930678"/>
          </a:xfrm>
          <a:custGeom>
            <a:rect b="b" l="l" r="r" t="t"/>
            <a:pathLst>
              <a:path extrusionOk="0" h="39059" w="25375">
                <a:moveTo>
                  <a:pt x="0" y="17788"/>
                </a:moveTo>
                <a:cubicBezTo>
                  <a:pt x="3123" y="21325"/>
                  <a:pt x="14661" y="38138"/>
                  <a:pt x="18736" y="39008"/>
                </a:cubicBezTo>
                <a:cubicBezTo>
                  <a:pt x="22811" y="39878"/>
                  <a:pt x="23345" y="29507"/>
                  <a:pt x="24451" y="23006"/>
                </a:cubicBezTo>
                <a:cubicBezTo>
                  <a:pt x="25558" y="16505"/>
                  <a:pt x="25221" y="3834"/>
                  <a:pt x="25375" y="0"/>
                </a:cubicBezTo>
              </a:path>
            </a:pathLst>
          </a:custGeom>
          <a:noFill/>
          <a:ln cap="flat" cmpd="sng" w="19050">
            <a:solidFill>
              <a:srgbClr val="000000"/>
            </a:solidFill>
            <a:prstDash val="solid"/>
            <a:round/>
            <a:headEnd len="med" w="med" type="none"/>
            <a:tailEnd len="med" w="med" type="none"/>
          </a:ln>
        </p:spPr>
      </p:sp>
      <p:sp>
        <p:nvSpPr>
          <p:cNvPr id="139" name="Google Shape;139;p15"/>
          <p:cNvSpPr/>
          <p:nvPr/>
        </p:nvSpPr>
        <p:spPr>
          <a:xfrm>
            <a:off x="5708379" y="1873609"/>
            <a:ext cx="786617" cy="882976"/>
          </a:xfrm>
          <a:custGeom>
            <a:rect b="b" l="l" r="r" t="t"/>
            <a:pathLst>
              <a:path extrusionOk="0" h="37057" w="33013">
                <a:moveTo>
                  <a:pt x="1094" y="0"/>
                </a:moveTo>
                <a:cubicBezTo>
                  <a:pt x="1175" y="6021"/>
                  <a:pt x="-1713" y="31913"/>
                  <a:pt x="1581" y="36127"/>
                </a:cubicBezTo>
                <a:cubicBezTo>
                  <a:pt x="4875" y="40341"/>
                  <a:pt x="15621" y="29093"/>
                  <a:pt x="20860" y="25283"/>
                </a:cubicBezTo>
                <a:cubicBezTo>
                  <a:pt x="26099" y="21473"/>
                  <a:pt x="30988" y="15270"/>
                  <a:pt x="33013" y="13267"/>
                </a:cubicBezTo>
              </a:path>
            </a:pathLst>
          </a:custGeom>
          <a:noFill/>
          <a:ln cap="flat" cmpd="sng" w="19050">
            <a:solidFill>
              <a:srgbClr val="000000"/>
            </a:solidFill>
            <a:prstDash val="solid"/>
            <a:round/>
            <a:headEnd len="med" w="med" type="none"/>
            <a:tailEnd len="med" w="med" type="none"/>
          </a:ln>
        </p:spPr>
      </p:sp>
      <p:sp>
        <p:nvSpPr>
          <p:cNvPr id="140" name="Google Shape;140;p15"/>
          <p:cNvSpPr/>
          <p:nvPr/>
        </p:nvSpPr>
        <p:spPr>
          <a:xfrm>
            <a:off x="4601909" y="4828598"/>
            <a:ext cx="614170" cy="412299"/>
          </a:xfrm>
          <a:custGeom>
            <a:rect b="b" l="l" r="r" t="t"/>
            <a:pathLst>
              <a:path extrusionOk="0" h="13065" w="20066">
                <a:moveTo>
                  <a:pt x="0" y="6969"/>
                </a:moveTo>
                <a:cubicBezTo>
                  <a:pt x="2604" y="5826"/>
                  <a:pt x="12319" y="556"/>
                  <a:pt x="15621" y="111"/>
                </a:cubicBezTo>
                <a:cubicBezTo>
                  <a:pt x="18923" y="-333"/>
                  <a:pt x="19304" y="2143"/>
                  <a:pt x="19812" y="4302"/>
                </a:cubicBezTo>
                <a:cubicBezTo>
                  <a:pt x="20320" y="6461"/>
                  <a:pt x="18860" y="11605"/>
                  <a:pt x="18669" y="13065"/>
                </a:cubicBezTo>
              </a:path>
            </a:pathLst>
          </a:custGeom>
          <a:noFill/>
          <a:ln cap="flat" cmpd="sng" w="19050">
            <a:solidFill>
              <a:srgbClr val="000000"/>
            </a:solidFill>
            <a:prstDash val="solid"/>
            <a:round/>
            <a:headEnd len="med" w="med" type="none"/>
            <a:tailEnd len="med" w="med" type="none"/>
          </a:ln>
        </p:spPr>
      </p:sp>
      <p:sp>
        <p:nvSpPr>
          <p:cNvPr id="141" name="Google Shape;141;p15"/>
          <p:cNvSpPr/>
          <p:nvPr/>
        </p:nvSpPr>
        <p:spPr>
          <a:xfrm>
            <a:off x="5439417" y="4859679"/>
            <a:ext cx="434036" cy="495351"/>
          </a:xfrm>
          <a:custGeom>
            <a:rect b="b" l="l" r="r" t="t"/>
            <a:pathLst>
              <a:path extrusionOk="0" h="11577" w="10144">
                <a:moveTo>
                  <a:pt x="10144" y="11577"/>
                </a:moveTo>
                <a:cubicBezTo>
                  <a:pt x="9192" y="9672"/>
                  <a:pt x="5953" y="1163"/>
                  <a:pt x="4429" y="147"/>
                </a:cubicBezTo>
                <a:cubicBezTo>
                  <a:pt x="2905" y="-869"/>
                  <a:pt x="1738" y="3664"/>
                  <a:pt x="1000" y="5481"/>
                </a:cubicBezTo>
                <a:cubicBezTo>
                  <a:pt x="262" y="7298"/>
                  <a:pt x="167" y="10122"/>
                  <a:pt x="0" y="11050"/>
                </a:cubicBezTo>
              </a:path>
            </a:pathLst>
          </a:custGeom>
          <a:noFill/>
          <a:ln cap="flat" cmpd="sng" w="19050">
            <a:solidFill>
              <a:srgbClr val="000000"/>
            </a:solidFill>
            <a:prstDash val="solid"/>
            <a:round/>
            <a:headEnd len="med" w="med" type="none"/>
            <a:tailEnd len="med" w="med" type="none"/>
          </a:ln>
        </p:spPr>
      </p:sp>
      <p:sp>
        <p:nvSpPr>
          <p:cNvPr id="142" name="Google Shape;142;p15"/>
          <p:cNvSpPr/>
          <p:nvPr/>
        </p:nvSpPr>
        <p:spPr>
          <a:xfrm>
            <a:off x="5889703" y="4764240"/>
            <a:ext cx="782607" cy="460396"/>
          </a:xfrm>
          <a:custGeom>
            <a:rect b="b" l="l" r="r" t="t"/>
            <a:pathLst>
              <a:path extrusionOk="0" h="18108" w="30781">
                <a:moveTo>
                  <a:pt x="5132" y="18108"/>
                </a:moveTo>
                <a:cubicBezTo>
                  <a:pt x="4277" y="15864"/>
                  <a:pt x="-99" y="7619"/>
                  <a:pt x="2" y="4643"/>
                </a:cubicBezTo>
                <a:cubicBezTo>
                  <a:pt x="104" y="1667"/>
                  <a:pt x="611" y="-816"/>
                  <a:pt x="5741" y="253"/>
                </a:cubicBezTo>
                <a:cubicBezTo>
                  <a:pt x="10871" y="1322"/>
                  <a:pt x="26608" y="9255"/>
                  <a:pt x="30781" y="11055"/>
                </a:cubicBezTo>
              </a:path>
            </a:pathLst>
          </a:custGeom>
          <a:noFill/>
          <a:ln cap="flat" cmpd="sng" w="19050">
            <a:solidFill>
              <a:srgbClr val="000000"/>
            </a:solidFill>
            <a:prstDash val="solid"/>
            <a:round/>
            <a:headEnd len="med" w="med" type="none"/>
            <a:tailEnd len="med" w="med" type="none"/>
          </a:ln>
        </p:spPr>
      </p:sp>
      <p:sp>
        <p:nvSpPr>
          <p:cNvPr id="143" name="Google Shape;143;p15"/>
          <p:cNvSpPr txBox="1"/>
          <p:nvPr/>
        </p:nvSpPr>
        <p:spPr>
          <a:xfrm>
            <a:off x="4813784" y="3224701"/>
            <a:ext cx="1542900" cy="6135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44" name="Google Shape;144;p15"/>
          <p:cNvSpPr txBox="1"/>
          <p:nvPr/>
        </p:nvSpPr>
        <p:spPr>
          <a:xfrm>
            <a:off x="4740375" y="3291039"/>
            <a:ext cx="1689600" cy="49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3C78D8"/>
                </a:solidFill>
                <a:latin typeface="IBM Plex Sans"/>
                <a:ea typeface="IBM Plex Sans"/>
                <a:cs typeface="IBM Plex Sans"/>
                <a:sym typeface="IBM Plex Sans"/>
              </a:rPr>
              <a:t>Problem or</a:t>
            </a:r>
            <a:endParaRPr b="1" sz="1000">
              <a:solidFill>
                <a:srgbClr val="3C78D8"/>
              </a:solidFill>
              <a:latin typeface="IBM Plex Sans"/>
              <a:ea typeface="IBM Plex Sans"/>
              <a:cs typeface="IBM Plex Sans"/>
              <a:sym typeface="IBM Plex Sans"/>
            </a:endParaRPr>
          </a:p>
          <a:p>
            <a:pPr indent="0" lvl="0" marL="0" rtl="0" algn="ctr">
              <a:spcBef>
                <a:spcPts val="0"/>
              </a:spcBef>
              <a:spcAft>
                <a:spcPts val="0"/>
              </a:spcAft>
              <a:buNone/>
            </a:pPr>
            <a:r>
              <a:rPr b="1" lang="en" sz="1000">
                <a:solidFill>
                  <a:srgbClr val="3C78D8"/>
                </a:solidFill>
                <a:latin typeface="IBM Plex Sans"/>
                <a:ea typeface="IBM Plex Sans"/>
                <a:cs typeface="IBM Plex Sans"/>
                <a:sym typeface="IBM Plex Sans"/>
              </a:rPr>
              <a:t>Opportunity</a:t>
            </a:r>
            <a:endParaRPr b="1" sz="1000">
              <a:solidFill>
                <a:srgbClr val="3C78D8"/>
              </a:solidFill>
              <a:latin typeface="IBM Plex Sans"/>
              <a:ea typeface="IBM Plex Sans"/>
              <a:cs typeface="IBM Plex Sans"/>
              <a:sym typeface="IBM Plex Sans"/>
            </a:endParaRPr>
          </a:p>
        </p:txBody>
      </p:sp>
      <p:sp>
        <p:nvSpPr>
          <p:cNvPr id="145" name="Google Shape;145;p15"/>
          <p:cNvSpPr/>
          <p:nvPr/>
        </p:nvSpPr>
        <p:spPr>
          <a:xfrm>
            <a:off x="5178647" y="1456314"/>
            <a:ext cx="140725" cy="267797"/>
          </a:xfrm>
          <a:custGeom>
            <a:rect b="b" l="l" r="r" t="t"/>
            <a:pathLst>
              <a:path extrusionOk="0" h="11239" w="5906">
                <a:moveTo>
                  <a:pt x="5906" y="11239"/>
                </a:moveTo>
                <a:cubicBezTo>
                  <a:pt x="3914" y="7505"/>
                  <a:pt x="1893" y="3785"/>
                  <a:pt x="0" y="0"/>
                </a:cubicBezTo>
              </a:path>
            </a:pathLst>
          </a:custGeom>
          <a:noFill/>
          <a:ln cap="flat" cmpd="sng" w="19050">
            <a:solidFill>
              <a:srgbClr val="000000"/>
            </a:solidFill>
            <a:prstDash val="solid"/>
            <a:round/>
            <a:headEnd len="med" w="med" type="none"/>
            <a:tailEnd len="med" w="med" type="none"/>
          </a:ln>
        </p:spPr>
      </p:sp>
      <p:sp>
        <p:nvSpPr>
          <p:cNvPr id="146" name="Google Shape;146;p15"/>
          <p:cNvSpPr/>
          <p:nvPr/>
        </p:nvSpPr>
        <p:spPr>
          <a:xfrm>
            <a:off x="5351136" y="1420000"/>
            <a:ext cx="113490" cy="308661"/>
          </a:xfrm>
          <a:custGeom>
            <a:rect b="b" l="l" r="r" t="t"/>
            <a:pathLst>
              <a:path extrusionOk="0" h="12954" w="4763">
                <a:moveTo>
                  <a:pt x="4763" y="12954"/>
                </a:moveTo>
                <a:cubicBezTo>
                  <a:pt x="2293" y="9073"/>
                  <a:pt x="1119" y="4463"/>
                  <a:pt x="0" y="0"/>
                </a:cubicBezTo>
              </a:path>
            </a:pathLst>
          </a:custGeom>
          <a:noFill/>
          <a:ln cap="flat" cmpd="sng" w="19050">
            <a:solidFill>
              <a:srgbClr val="000000"/>
            </a:solidFill>
            <a:prstDash val="solid"/>
            <a:round/>
            <a:headEnd len="med" w="med" type="none"/>
            <a:tailEnd len="med" w="med" type="none"/>
          </a:ln>
        </p:spPr>
      </p:sp>
      <p:sp>
        <p:nvSpPr>
          <p:cNvPr id="147" name="Google Shape;147;p15"/>
          <p:cNvSpPr/>
          <p:nvPr/>
        </p:nvSpPr>
        <p:spPr>
          <a:xfrm>
            <a:off x="5709743" y="1265668"/>
            <a:ext cx="145252" cy="440285"/>
          </a:xfrm>
          <a:custGeom>
            <a:rect b="b" l="l" r="r" t="t"/>
            <a:pathLst>
              <a:path extrusionOk="0" h="18478" w="6096">
                <a:moveTo>
                  <a:pt x="0" y="18478"/>
                </a:moveTo>
                <a:cubicBezTo>
                  <a:pt x="2899" y="12676"/>
                  <a:pt x="6096" y="6486"/>
                  <a:pt x="6096" y="0"/>
                </a:cubicBezTo>
              </a:path>
            </a:pathLst>
          </a:custGeom>
          <a:noFill/>
          <a:ln cap="flat" cmpd="sng" w="19050">
            <a:solidFill>
              <a:srgbClr val="000000"/>
            </a:solidFill>
            <a:prstDash val="solid"/>
            <a:round/>
            <a:headEnd len="med" w="med" type="none"/>
            <a:tailEnd len="med" w="med" type="none"/>
          </a:ln>
        </p:spPr>
      </p:sp>
      <p:sp>
        <p:nvSpPr>
          <p:cNvPr id="148" name="Google Shape;148;p15"/>
          <p:cNvSpPr/>
          <p:nvPr/>
        </p:nvSpPr>
        <p:spPr>
          <a:xfrm>
            <a:off x="5809605" y="1320138"/>
            <a:ext cx="181566" cy="390366"/>
          </a:xfrm>
          <a:custGeom>
            <a:rect b="b" l="l" r="r" t="t"/>
            <a:pathLst>
              <a:path extrusionOk="0" h="16383" w="7620">
                <a:moveTo>
                  <a:pt x="0" y="16383"/>
                </a:moveTo>
                <a:cubicBezTo>
                  <a:pt x="2692" y="10995"/>
                  <a:pt x="4927" y="5387"/>
                  <a:pt x="7620" y="0"/>
                </a:cubicBezTo>
              </a:path>
            </a:pathLst>
          </a:custGeom>
          <a:noFill/>
          <a:ln cap="flat" cmpd="sng" w="19050">
            <a:solidFill>
              <a:srgbClr val="000000"/>
            </a:solidFill>
            <a:prstDash val="solid"/>
            <a:round/>
            <a:headEnd len="med" w="med" type="none"/>
            <a:tailEnd len="med" w="med" type="none"/>
          </a:ln>
        </p:spPr>
      </p:sp>
      <p:grpSp>
        <p:nvGrpSpPr>
          <p:cNvPr id="149" name="Google Shape;149;p15"/>
          <p:cNvGrpSpPr/>
          <p:nvPr/>
        </p:nvGrpSpPr>
        <p:grpSpPr>
          <a:xfrm>
            <a:off x="5707545" y="1008662"/>
            <a:ext cx="785736" cy="320242"/>
            <a:chOff x="3567050" y="1435450"/>
            <a:chExt cx="824400" cy="336000"/>
          </a:xfrm>
        </p:grpSpPr>
        <p:sp>
          <p:nvSpPr>
            <p:cNvPr id="150" name="Google Shape;150;p15"/>
            <p:cNvSpPr txBox="1"/>
            <p:nvPr/>
          </p:nvSpPr>
          <p:spPr>
            <a:xfrm>
              <a:off x="3567050" y="14354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51" name="Google Shape;151;p15"/>
            <p:cNvSpPr txBox="1"/>
            <p:nvPr/>
          </p:nvSpPr>
          <p:spPr>
            <a:xfrm>
              <a:off x="3703100" y="1514050"/>
              <a:ext cx="552300" cy="17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Effects</a:t>
              </a:r>
              <a:endParaRPr sz="700">
                <a:solidFill>
                  <a:srgbClr val="3C78D8"/>
                </a:solidFill>
                <a:latin typeface="IBM Plex Sans"/>
                <a:ea typeface="IBM Plex Sans"/>
                <a:cs typeface="IBM Plex Sans"/>
                <a:sym typeface="IBM Plex Sans"/>
              </a:endParaRPr>
            </a:p>
          </p:txBody>
        </p:sp>
      </p:grpSp>
      <p:grpSp>
        <p:nvGrpSpPr>
          <p:cNvPr id="152" name="Google Shape;152;p15"/>
          <p:cNvGrpSpPr/>
          <p:nvPr/>
        </p:nvGrpSpPr>
        <p:grpSpPr>
          <a:xfrm>
            <a:off x="4782255" y="1148745"/>
            <a:ext cx="785736" cy="320242"/>
            <a:chOff x="3567050" y="1435450"/>
            <a:chExt cx="824400" cy="336000"/>
          </a:xfrm>
        </p:grpSpPr>
        <p:sp>
          <p:nvSpPr>
            <p:cNvPr id="153" name="Google Shape;153;p15"/>
            <p:cNvSpPr txBox="1"/>
            <p:nvPr/>
          </p:nvSpPr>
          <p:spPr>
            <a:xfrm>
              <a:off x="3567050" y="14354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54" name="Google Shape;154;p15"/>
            <p:cNvSpPr txBox="1"/>
            <p:nvPr/>
          </p:nvSpPr>
          <p:spPr>
            <a:xfrm>
              <a:off x="3703100" y="1514050"/>
              <a:ext cx="552300" cy="17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Effects</a:t>
              </a:r>
              <a:endParaRPr sz="700">
                <a:solidFill>
                  <a:srgbClr val="3C78D8"/>
                </a:solidFill>
                <a:latin typeface="IBM Plex Sans"/>
                <a:ea typeface="IBM Plex Sans"/>
                <a:cs typeface="IBM Plex Sans"/>
                <a:sym typeface="IBM Plex Sans"/>
              </a:endParaRPr>
            </a:p>
          </p:txBody>
        </p:sp>
      </p:grpSp>
      <p:grpSp>
        <p:nvGrpSpPr>
          <p:cNvPr id="155" name="Google Shape;155;p15"/>
          <p:cNvGrpSpPr/>
          <p:nvPr/>
        </p:nvGrpSpPr>
        <p:grpSpPr>
          <a:xfrm>
            <a:off x="5192306" y="1688098"/>
            <a:ext cx="785736" cy="320242"/>
            <a:chOff x="3567050" y="1435450"/>
            <a:chExt cx="824400" cy="336000"/>
          </a:xfrm>
        </p:grpSpPr>
        <p:sp>
          <p:nvSpPr>
            <p:cNvPr id="156" name="Google Shape;156;p15"/>
            <p:cNvSpPr txBox="1"/>
            <p:nvPr/>
          </p:nvSpPr>
          <p:spPr>
            <a:xfrm>
              <a:off x="3567050" y="14354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57" name="Google Shape;157;p15"/>
            <p:cNvSpPr txBox="1"/>
            <p:nvPr/>
          </p:nvSpPr>
          <p:spPr>
            <a:xfrm>
              <a:off x="3703100" y="1514050"/>
              <a:ext cx="552300" cy="17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Effects</a:t>
              </a:r>
              <a:endParaRPr sz="700">
                <a:solidFill>
                  <a:srgbClr val="3C78D8"/>
                </a:solidFill>
                <a:latin typeface="IBM Plex Sans"/>
                <a:ea typeface="IBM Plex Sans"/>
                <a:cs typeface="IBM Plex Sans"/>
                <a:sym typeface="IBM Plex Sans"/>
              </a:endParaRPr>
            </a:p>
          </p:txBody>
        </p:sp>
      </p:grpSp>
      <p:sp>
        <p:nvSpPr>
          <p:cNvPr id="158" name="Google Shape;158;p15"/>
          <p:cNvSpPr/>
          <p:nvPr/>
        </p:nvSpPr>
        <p:spPr>
          <a:xfrm>
            <a:off x="4234534" y="2436943"/>
            <a:ext cx="263270" cy="186117"/>
          </a:xfrm>
          <a:custGeom>
            <a:rect b="b" l="l" r="r" t="t"/>
            <a:pathLst>
              <a:path extrusionOk="0" h="7811" w="11049">
                <a:moveTo>
                  <a:pt x="11049" y="0"/>
                </a:moveTo>
                <a:cubicBezTo>
                  <a:pt x="8053" y="3372"/>
                  <a:pt x="3607" y="5103"/>
                  <a:pt x="0" y="7811"/>
                </a:cubicBezTo>
              </a:path>
            </a:pathLst>
          </a:custGeom>
          <a:noFill/>
          <a:ln cap="flat" cmpd="sng" w="19050">
            <a:solidFill>
              <a:srgbClr val="000000"/>
            </a:solidFill>
            <a:prstDash val="solid"/>
            <a:round/>
            <a:headEnd len="med" w="med" type="none"/>
            <a:tailEnd len="med" w="med" type="none"/>
          </a:ln>
        </p:spPr>
      </p:sp>
      <p:sp>
        <p:nvSpPr>
          <p:cNvPr id="159" name="Google Shape;159;p15"/>
          <p:cNvSpPr/>
          <p:nvPr/>
        </p:nvSpPr>
        <p:spPr>
          <a:xfrm>
            <a:off x="4270847" y="2541356"/>
            <a:ext cx="299583" cy="217879"/>
          </a:xfrm>
          <a:custGeom>
            <a:rect b="b" l="l" r="r" t="t"/>
            <a:pathLst>
              <a:path extrusionOk="0" h="9144" w="12573">
                <a:moveTo>
                  <a:pt x="12573" y="0"/>
                </a:moveTo>
                <a:cubicBezTo>
                  <a:pt x="7938" y="2318"/>
                  <a:pt x="4144" y="6033"/>
                  <a:pt x="0" y="9144"/>
                </a:cubicBezTo>
              </a:path>
            </a:pathLst>
          </a:custGeom>
          <a:noFill/>
          <a:ln cap="flat" cmpd="sng" w="19050">
            <a:solidFill>
              <a:srgbClr val="000000"/>
            </a:solidFill>
            <a:prstDash val="solid"/>
            <a:round/>
            <a:headEnd len="med" w="med" type="none"/>
            <a:tailEnd len="med" w="med" type="none"/>
          </a:ln>
        </p:spPr>
      </p:sp>
      <p:grpSp>
        <p:nvGrpSpPr>
          <p:cNvPr id="160" name="Google Shape;160;p15"/>
          <p:cNvGrpSpPr/>
          <p:nvPr/>
        </p:nvGrpSpPr>
        <p:grpSpPr>
          <a:xfrm>
            <a:off x="3510475" y="2508986"/>
            <a:ext cx="785736" cy="320242"/>
            <a:chOff x="3567050" y="1435450"/>
            <a:chExt cx="824400" cy="336000"/>
          </a:xfrm>
        </p:grpSpPr>
        <p:sp>
          <p:nvSpPr>
            <p:cNvPr id="161" name="Google Shape;161;p15"/>
            <p:cNvSpPr txBox="1"/>
            <p:nvPr/>
          </p:nvSpPr>
          <p:spPr>
            <a:xfrm>
              <a:off x="3567050" y="14354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62" name="Google Shape;162;p15"/>
            <p:cNvSpPr txBox="1"/>
            <p:nvPr/>
          </p:nvSpPr>
          <p:spPr>
            <a:xfrm>
              <a:off x="3703100" y="1514050"/>
              <a:ext cx="552300" cy="17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Effects</a:t>
              </a:r>
              <a:endParaRPr sz="700">
                <a:solidFill>
                  <a:srgbClr val="3C78D8"/>
                </a:solidFill>
                <a:latin typeface="IBM Plex Sans"/>
                <a:ea typeface="IBM Plex Sans"/>
                <a:cs typeface="IBM Plex Sans"/>
                <a:sym typeface="IBM Plex Sans"/>
              </a:endParaRPr>
            </a:p>
          </p:txBody>
        </p:sp>
      </p:grpSp>
      <p:sp>
        <p:nvSpPr>
          <p:cNvPr id="163" name="Google Shape;163;p15"/>
          <p:cNvSpPr/>
          <p:nvPr/>
        </p:nvSpPr>
        <p:spPr>
          <a:xfrm>
            <a:off x="4377250" y="1882711"/>
            <a:ext cx="258743" cy="408522"/>
          </a:xfrm>
          <a:custGeom>
            <a:rect b="b" l="l" r="r" t="t"/>
            <a:pathLst>
              <a:path extrusionOk="0" h="17145" w="10859">
                <a:moveTo>
                  <a:pt x="10859" y="17145"/>
                </a:moveTo>
                <a:cubicBezTo>
                  <a:pt x="6456" y="12010"/>
                  <a:pt x="3025" y="6051"/>
                  <a:pt x="0" y="0"/>
                </a:cubicBezTo>
              </a:path>
            </a:pathLst>
          </a:custGeom>
          <a:noFill/>
          <a:ln cap="flat" cmpd="sng" w="19050">
            <a:solidFill>
              <a:srgbClr val="000000"/>
            </a:solidFill>
            <a:prstDash val="solid"/>
            <a:round/>
            <a:headEnd len="med" w="med" type="none"/>
            <a:tailEnd len="med" w="med" type="none"/>
          </a:ln>
        </p:spPr>
      </p:sp>
      <p:sp>
        <p:nvSpPr>
          <p:cNvPr id="164" name="Google Shape;164;p15"/>
          <p:cNvSpPr/>
          <p:nvPr/>
        </p:nvSpPr>
        <p:spPr>
          <a:xfrm>
            <a:off x="4454428" y="1855476"/>
            <a:ext cx="285954" cy="413074"/>
          </a:xfrm>
          <a:custGeom>
            <a:rect b="b" l="l" r="r" t="t"/>
            <a:pathLst>
              <a:path extrusionOk="0" h="17336" w="12001">
                <a:moveTo>
                  <a:pt x="12001" y="17336"/>
                </a:moveTo>
                <a:cubicBezTo>
                  <a:pt x="7502" y="11937"/>
                  <a:pt x="4965" y="4974"/>
                  <a:pt x="0" y="0"/>
                </a:cubicBezTo>
              </a:path>
            </a:pathLst>
          </a:custGeom>
          <a:noFill/>
          <a:ln cap="flat" cmpd="sng" w="19050">
            <a:solidFill>
              <a:srgbClr val="000000"/>
            </a:solidFill>
            <a:prstDash val="solid"/>
            <a:round/>
            <a:headEnd len="med" w="med" type="none"/>
            <a:tailEnd len="med" w="med" type="none"/>
          </a:ln>
        </p:spPr>
      </p:sp>
      <p:grpSp>
        <p:nvGrpSpPr>
          <p:cNvPr id="165" name="Google Shape;165;p15"/>
          <p:cNvGrpSpPr/>
          <p:nvPr/>
        </p:nvGrpSpPr>
        <p:grpSpPr>
          <a:xfrm>
            <a:off x="3771996" y="1581516"/>
            <a:ext cx="785736" cy="320242"/>
            <a:chOff x="3567050" y="1435450"/>
            <a:chExt cx="824400" cy="336000"/>
          </a:xfrm>
        </p:grpSpPr>
        <p:sp>
          <p:nvSpPr>
            <p:cNvPr id="166" name="Google Shape;166;p15"/>
            <p:cNvSpPr txBox="1"/>
            <p:nvPr/>
          </p:nvSpPr>
          <p:spPr>
            <a:xfrm>
              <a:off x="3567050" y="14354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67" name="Google Shape;167;p15"/>
            <p:cNvSpPr txBox="1"/>
            <p:nvPr/>
          </p:nvSpPr>
          <p:spPr>
            <a:xfrm>
              <a:off x="3703100" y="1514050"/>
              <a:ext cx="552300" cy="17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Effects</a:t>
              </a:r>
              <a:endParaRPr sz="700">
                <a:solidFill>
                  <a:srgbClr val="3C78D8"/>
                </a:solidFill>
                <a:latin typeface="IBM Plex Sans"/>
                <a:ea typeface="IBM Plex Sans"/>
                <a:cs typeface="IBM Plex Sans"/>
                <a:sym typeface="IBM Plex Sans"/>
              </a:endParaRPr>
            </a:p>
          </p:txBody>
        </p:sp>
      </p:grpSp>
      <p:grpSp>
        <p:nvGrpSpPr>
          <p:cNvPr id="168" name="Google Shape;168;p15"/>
          <p:cNvGrpSpPr/>
          <p:nvPr/>
        </p:nvGrpSpPr>
        <p:grpSpPr>
          <a:xfrm>
            <a:off x="4483515" y="2275189"/>
            <a:ext cx="785736" cy="320242"/>
            <a:chOff x="3567050" y="1435450"/>
            <a:chExt cx="824400" cy="336000"/>
          </a:xfrm>
        </p:grpSpPr>
        <p:sp>
          <p:nvSpPr>
            <p:cNvPr id="169" name="Google Shape;169;p15"/>
            <p:cNvSpPr txBox="1"/>
            <p:nvPr/>
          </p:nvSpPr>
          <p:spPr>
            <a:xfrm>
              <a:off x="3567050" y="14354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70" name="Google Shape;170;p15"/>
            <p:cNvSpPr txBox="1"/>
            <p:nvPr/>
          </p:nvSpPr>
          <p:spPr>
            <a:xfrm>
              <a:off x="3703100" y="1514050"/>
              <a:ext cx="552300" cy="17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Effects</a:t>
              </a:r>
              <a:endParaRPr sz="700">
                <a:solidFill>
                  <a:srgbClr val="3C78D8"/>
                </a:solidFill>
                <a:latin typeface="IBM Plex Sans"/>
                <a:ea typeface="IBM Plex Sans"/>
                <a:cs typeface="IBM Plex Sans"/>
                <a:sym typeface="IBM Plex Sans"/>
              </a:endParaRPr>
            </a:p>
          </p:txBody>
        </p:sp>
      </p:grpSp>
      <p:sp>
        <p:nvSpPr>
          <p:cNvPr id="171" name="Google Shape;171;p15"/>
          <p:cNvSpPr/>
          <p:nvPr/>
        </p:nvSpPr>
        <p:spPr>
          <a:xfrm>
            <a:off x="6500299" y="1890145"/>
            <a:ext cx="99861" cy="281427"/>
          </a:xfrm>
          <a:custGeom>
            <a:rect b="b" l="l" r="r" t="t"/>
            <a:pathLst>
              <a:path extrusionOk="0" h="11811" w="4191">
                <a:moveTo>
                  <a:pt x="0" y="11811"/>
                </a:moveTo>
                <a:cubicBezTo>
                  <a:pt x="1868" y="8075"/>
                  <a:pt x="3374" y="4097"/>
                  <a:pt x="4191" y="0"/>
                </a:cubicBezTo>
              </a:path>
            </a:pathLst>
          </a:custGeom>
          <a:noFill/>
          <a:ln cap="flat" cmpd="sng" w="19050">
            <a:solidFill>
              <a:srgbClr val="000000"/>
            </a:solidFill>
            <a:prstDash val="solid"/>
            <a:round/>
            <a:headEnd len="med" w="med" type="none"/>
            <a:tailEnd len="med" w="med" type="none"/>
          </a:ln>
        </p:spPr>
      </p:sp>
      <p:sp>
        <p:nvSpPr>
          <p:cNvPr id="172" name="Google Shape;172;p15"/>
          <p:cNvSpPr/>
          <p:nvPr/>
        </p:nvSpPr>
        <p:spPr>
          <a:xfrm>
            <a:off x="6681866" y="1867461"/>
            <a:ext cx="40864" cy="308661"/>
          </a:xfrm>
          <a:custGeom>
            <a:rect b="b" l="l" r="r" t="t"/>
            <a:pathLst>
              <a:path extrusionOk="0" h="12954" w="1715">
                <a:moveTo>
                  <a:pt x="0" y="12954"/>
                </a:moveTo>
                <a:cubicBezTo>
                  <a:pt x="492" y="8626"/>
                  <a:pt x="656" y="4225"/>
                  <a:pt x="1715" y="0"/>
                </a:cubicBezTo>
              </a:path>
            </a:pathLst>
          </a:custGeom>
          <a:noFill/>
          <a:ln cap="flat" cmpd="sng" w="19050">
            <a:solidFill>
              <a:srgbClr val="000000"/>
            </a:solidFill>
            <a:prstDash val="solid"/>
            <a:round/>
            <a:headEnd len="med" w="med" type="none"/>
            <a:tailEnd len="med" w="med" type="none"/>
          </a:ln>
        </p:spPr>
      </p:sp>
      <p:sp>
        <p:nvSpPr>
          <p:cNvPr id="173" name="Google Shape;173;p15"/>
          <p:cNvSpPr/>
          <p:nvPr/>
        </p:nvSpPr>
        <p:spPr>
          <a:xfrm>
            <a:off x="6804436" y="1945830"/>
            <a:ext cx="394917" cy="295032"/>
          </a:xfrm>
          <a:custGeom>
            <a:rect b="b" l="l" r="r" t="t"/>
            <a:pathLst>
              <a:path extrusionOk="0" h="12382" w="16574">
                <a:moveTo>
                  <a:pt x="0" y="12382"/>
                </a:moveTo>
                <a:cubicBezTo>
                  <a:pt x="6458" y="9962"/>
                  <a:pt x="11055" y="4135"/>
                  <a:pt x="16574" y="0"/>
                </a:cubicBezTo>
              </a:path>
            </a:pathLst>
          </a:custGeom>
          <a:noFill/>
          <a:ln cap="flat" cmpd="sng" w="19050">
            <a:solidFill>
              <a:srgbClr val="000000"/>
            </a:solidFill>
            <a:prstDash val="solid"/>
            <a:round/>
            <a:headEnd len="med" w="med" type="none"/>
            <a:tailEnd len="med" w="med" type="none"/>
          </a:ln>
        </p:spPr>
      </p:sp>
      <p:sp>
        <p:nvSpPr>
          <p:cNvPr id="174" name="Google Shape;174;p15"/>
          <p:cNvSpPr/>
          <p:nvPr/>
        </p:nvSpPr>
        <p:spPr>
          <a:xfrm>
            <a:off x="6836222" y="2082006"/>
            <a:ext cx="417601" cy="308661"/>
          </a:xfrm>
          <a:custGeom>
            <a:rect b="b" l="l" r="r" t="t"/>
            <a:pathLst>
              <a:path extrusionOk="0" h="12954" w="17526">
                <a:moveTo>
                  <a:pt x="0" y="12954"/>
                </a:moveTo>
                <a:cubicBezTo>
                  <a:pt x="5429" y="8127"/>
                  <a:pt x="11028" y="3249"/>
                  <a:pt x="17526" y="0"/>
                </a:cubicBezTo>
              </a:path>
            </a:pathLst>
          </a:custGeom>
          <a:noFill/>
          <a:ln cap="flat" cmpd="sng" w="19050">
            <a:solidFill>
              <a:srgbClr val="000000"/>
            </a:solidFill>
            <a:prstDash val="solid"/>
            <a:round/>
            <a:headEnd len="med" w="med" type="none"/>
            <a:tailEnd len="med" w="med" type="none"/>
          </a:ln>
        </p:spPr>
      </p:sp>
      <p:grpSp>
        <p:nvGrpSpPr>
          <p:cNvPr id="175" name="Google Shape;175;p15"/>
          <p:cNvGrpSpPr/>
          <p:nvPr/>
        </p:nvGrpSpPr>
        <p:grpSpPr>
          <a:xfrm>
            <a:off x="6088716" y="2116687"/>
            <a:ext cx="785736" cy="320242"/>
            <a:chOff x="3567050" y="1435450"/>
            <a:chExt cx="824400" cy="336000"/>
          </a:xfrm>
        </p:grpSpPr>
        <p:sp>
          <p:nvSpPr>
            <p:cNvPr id="176" name="Google Shape;176;p15"/>
            <p:cNvSpPr txBox="1"/>
            <p:nvPr/>
          </p:nvSpPr>
          <p:spPr>
            <a:xfrm>
              <a:off x="3567050" y="14354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77" name="Google Shape;177;p15"/>
            <p:cNvSpPr txBox="1"/>
            <p:nvPr/>
          </p:nvSpPr>
          <p:spPr>
            <a:xfrm>
              <a:off x="3703100" y="1514050"/>
              <a:ext cx="552300" cy="17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Effects</a:t>
              </a:r>
              <a:endParaRPr sz="700">
                <a:solidFill>
                  <a:srgbClr val="3C78D8"/>
                </a:solidFill>
                <a:latin typeface="IBM Plex Sans"/>
                <a:ea typeface="IBM Plex Sans"/>
                <a:cs typeface="IBM Plex Sans"/>
                <a:sym typeface="IBM Plex Sans"/>
              </a:endParaRPr>
            </a:p>
          </p:txBody>
        </p:sp>
      </p:grpSp>
      <p:grpSp>
        <p:nvGrpSpPr>
          <p:cNvPr id="178" name="Google Shape;178;p15"/>
          <p:cNvGrpSpPr/>
          <p:nvPr/>
        </p:nvGrpSpPr>
        <p:grpSpPr>
          <a:xfrm>
            <a:off x="7161702" y="1803674"/>
            <a:ext cx="785736" cy="320242"/>
            <a:chOff x="3567050" y="1435450"/>
            <a:chExt cx="824400" cy="336000"/>
          </a:xfrm>
        </p:grpSpPr>
        <p:sp>
          <p:nvSpPr>
            <p:cNvPr id="179" name="Google Shape;179;p15"/>
            <p:cNvSpPr txBox="1"/>
            <p:nvPr/>
          </p:nvSpPr>
          <p:spPr>
            <a:xfrm>
              <a:off x="3567050" y="14354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80" name="Google Shape;180;p15"/>
            <p:cNvSpPr txBox="1"/>
            <p:nvPr/>
          </p:nvSpPr>
          <p:spPr>
            <a:xfrm>
              <a:off x="3703100" y="1514050"/>
              <a:ext cx="552300" cy="17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Effects</a:t>
              </a:r>
              <a:endParaRPr sz="700">
                <a:solidFill>
                  <a:srgbClr val="3C78D8"/>
                </a:solidFill>
                <a:latin typeface="IBM Plex Sans"/>
                <a:ea typeface="IBM Plex Sans"/>
                <a:cs typeface="IBM Plex Sans"/>
                <a:sym typeface="IBM Plex Sans"/>
              </a:endParaRPr>
            </a:p>
          </p:txBody>
        </p:sp>
      </p:grpSp>
      <p:grpSp>
        <p:nvGrpSpPr>
          <p:cNvPr id="181" name="Google Shape;181;p15"/>
          <p:cNvGrpSpPr/>
          <p:nvPr/>
        </p:nvGrpSpPr>
        <p:grpSpPr>
          <a:xfrm>
            <a:off x="6125173" y="1603581"/>
            <a:ext cx="785736" cy="320242"/>
            <a:chOff x="3567050" y="1435450"/>
            <a:chExt cx="824400" cy="336000"/>
          </a:xfrm>
        </p:grpSpPr>
        <p:sp>
          <p:nvSpPr>
            <p:cNvPr id="182" name="Google Shape;182;p15"/>
            <p:cNvSpPr txBox="1"/>
            <p:nvPr/>
          </p:nvSpPr>
          <p:spPr>
            <a:xfrm>
              <a:off x="3567050" y="14354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83" name="Google Shape;183;p15"/>
            <p:cNvSpPr txBox="1"/>
            <p:nvPr/>
          </p:nvSpPr>
          <p:spPr>
            <a:xfrm>
              <a:off x="3703100" y="1514050"/>
              <a:ext cx="552300" cy="17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Effects</a:t>
              </a:r>
              <a:endParaRPr sz="700">
                <a:solidFill>
                  <a:srgbClr val="3C78D8"/>
                </a:solidFill>
                <a:latin typeface="IBM Plex Sans"/>
                <a:ea typeface="IBM Plex Sans"/>
                <a:cs typeface="IBM Plex Sans"/>
                <a:sym typeface="IBM Plex Sans"/>
              </a:endParaRPr>
            </a:p>
          </p:txBody>
        </p:sp>
      </p:grpSp>
      <p:sp>
        <p:nvSpPr>
          <p:cNvPr id="184" name="Google Shape;184;p15"/>
          <p:cNvSpPr/>
          <p:nvPr/>
        </p:nvSpPr>
        <p:spPr>
          <a:xfrm>
            <a:off x="3385683" y="4956009"/>
            <a:ext cx="512911" cy="281427"/>
          </a:xfrm>
          <a:custGeom>
            <a:rect b="b" l="l" r="r" t="t"/>
            <a:pathLst>
              <a:path extrusionOk="0" h="11811" w="21526">
                <a:moveTo>
                  <a:pt x="21526" y="0"/>
                </a:moveTo>
                <a:cubicBezTo>
                  <a:pt x="14448" y="4110"/>
                  <a:pt x="7941" y="9831"/>
                  <a:pt x="0" y="11811"/>
                </a:cubicBezTo>
              </a:path>
            </a:pathLst>
          </a:custGeom>
          <a:noFill/>
          <a:ln cap="flat" cmpd="sng" w="19050">
            <a:solidFill>
              <a:srgbClr val="000000"/>
            </a:solidFill>
            <a:prstDash val="solid"/>
            <a:round/>
            <a:headEnd len="med" w="med" type="none"/>
            <a:tailEnd len="med" w="med" type="none"/>
          </a:ln>
        </p:spPr>
      </p:sp>
      <p:sp>
        <p:nvSpPr>
          <p:cNvPr id="185" name="Google Shape;185;p15"/>
          <p:cNvSpPr/>
          <p:nvPr/>
        </p:nvSpPr>
        <p:spPr>
          <a:xfrm>
            <a:off x="3476467" y="5087657"/>
            <a:ext cx="440285" cy="290505"/>
          </a:xfrm>
          <a:custGeom>
            <a:rect b="b" l="l" r="r" t="t"/>
            <a:pathLst>
              <a:path extrusionOk="0" h="12192" w="18478">
                <a:moveTo>
                  <a:pt x="18478" y="0"/>
                </a:moveTo>
                <a:cubicBezTo>
                  <a:pt x="12000" y="3534"/>
                  <a:pt x="4608" y="6429"/>
                  <a:pt x="0" y="12192"/>
                </a:cubicBezTo>
              </a:path>
            </a:pathLst>
          </a:custGeom>
          <a:noFill/>
          <a:ln cap="flat" cmpd="sng" w="19050">
            <a:solidFill>
              <a:srgbClr val="000000"/>
            </a:solidFill>
            <a:prstDash val="solid"/>
            <a:round/>
            <a:headEnd len="med" w="med" type="none"/>
            <a:tailEnd len="med" w="med" type="none"/>
          </a:ln>
        </p:spPr>
      </p:sp>
      <p:sp>
        <p:nvSpPr>
          <p:cNvPr id="186" name="Google Shape;186;p15"/>
          <p:cNvSpPr/>
          <p:nvPr/>
        </p:nvSpPr>
        <p:spPr>
          <a:xfrm>
            <a:off x="4003000" y="5137576"/>
            <a:ext cx="181566" cy="381288"/>
          </a:xfrm>
          <a:custGeom>
            <a:rect b="b" l="l" r="r" t="t"/>
            <a:pathLst>
              <a:path extrusionOk="0" h="16002" w="7620">
                <a:moveTo>
                  <a:pt x="7620" y="0"/>
                </a:moveTo>
                <a:cubicBezTo>
                  <a:pt x="5546" y="5532"/>
                  <a:pt x="2642" y="10718"/>
                  <a:pt x="0" y="16002"/>
                </a:cubicBezTo>
              </a:path>
            </a:pathLst>
          </a:custGeom>
          <a:noFill/>
          <a:ln cap="flat" cmpd="sng" w="19050">
            <a:solidFill>
              <a:srgbClr val="000000"/>
            </a:solidFill>
            <a:prstDash val="solid"/>
            <a:round/>
            <a:headEnd len="med" w="med" type="none"/>
            <a:tailEnd len="med" w="med" type="none"/>
          </a:ln>
        </p:spPr>
      </p:sp>
      <p:sp>
        <p:nvSpPr>
          <p:cNvPr id="187" name="Google Shape;187;p15"/>
          <p:cNvSpPr/>
          <p:nvPr/>
        </p:nvSpPr>
        <p:spPr>
          <a:xfrm>
            <a:off x="4225420" y="5133049"/>
            <a:ext cx="63548" cy="326818"/>
          </a:xfrm>
          <a:custGeom>
            <a:rect b="b" l="l" r="r" t="t"/>
            <a:pathLst>
              <a:path extrusionOk="0" h="13716" w="2667">
                <a:moveTo>
                  <a:pt x="2667" y="0"/>
                </a:moveTo>
                <a:cubicBezTo>
                  <a:pt x="2667" y="4658"/>
                  <a:pt x="768" y="9122"/>
                  <a:pt x="0" y="13716"/>
                </a:cubicBezTo>
              </a:path>
            </a:pathLst>
          </a:custGeom>
          <a:noFill/>
          <a:ln cap="flat" cmpd="sng" w="19050">
            <a:solidFill>
              <a:srgbClr val="000000"/>
            </a:solidFill>
            <a:prstDash val="solid"/>
            <a:round/>
            <a:headEnd len="med" w="med" type="none"/>
            <a:tailEnd len="med" w="med" type="none"/>
          </a:ln>
        </p:spPr>
      </p:sp>
      <p:grpSp>
        <p:nvGrpSpPr>
          <p:cNvPr id="188" name="Google Shape;188;p15"/>
          <p:cNvGrpSpPr/>
          <p:nvPr/>
        </p:nvGrpSpPr>
        <p:grpSpPr>
          <a:xfrm>
            <a:off x="3860068" y="4836077"/>
            <a:ext cx="785736" cy="320242"/>
            <a:chOff x="3010450" y="5040250"/>
            <a:chExt cx="824400" cy="336000"/>
          </a:xfrm>
        </p:grpSpPr>
        <p:sp>
          <p:nvSpPr>
            <p:cNvPr id="189" name="Google Shape;189;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90" name="Google Shape;190;p15"/>
            <p:cNvSpPr txBox="1"/>
            <p:nvPr/>
          </p:nvSpPr>
          <p:spPr>
            <a:xfrm>
              <a:off x="3033225" y="5067563"/>
              <a:ext cx="778800" cy="28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Causes</a:t>
              </a:r>
              <a:endParaRPr sz="700">
                <a:solidFill>
                  <a:srgbClr val="3C78D8"/>
                </a:solidFill>
                <a:latin typeface="IBM Plex Sans"/>
                <a:ea typeface="IBM Plex Sans"/>
                <a:cs typeface="IBM Plex Sans"/>
                <a:sym typeface="IBM Plex Sans"/>
              </a:endParaRPr>
            </a:p>
          </p:txBody>
        </p:sp>
      </p:grpSp>
      <p:sp>
        <p:nvSpPr>
          <p:cNvPr id="191" name="Google Shape;191;p15"/>
          <p:cNvSpPr/>
          <p:nvPr/>
        </p:nvSpPr>
        <p:spPr>
          <a:xfrm>
            <a:off x="3299427" y="5394391"/>
            <a:ext cx="72626" cy="376760"/>
          </a:xfrm>
          <a:custGeom>
            <a:rect b="b" l="l" r="r" t="t"/>
            <a:pathLst>
              <a:path extrusionOk="0" h="15812" w="3048">
                <a:moveTo>
                  <a:pt x="3048" y="0"/>
                </a:moveTo>
                <a:cubicBezTo>
                  <a:pt x="2637" y="5352"/>
                  <a:pt x="2401" y="11011"/>
                  <a:pt x="0" y="15812"/>
                </a:cubicBezTo>
              </a:path>
            </a:pathLst>
          </a:custGeom>
          <a:noFill/>
          <a:ln cap="flat" cmpd="sng" w="19050">
            <a:solidFill>
              <a:srgbClr val="000000"/>
            </a:solidFill>
            <a:prstDash val="solid"/>
            <a:round/>
            <a:headEnd len="med" w="med" type="none"/>
            <a:tailEnd len="med" w="med" type="none"/>
          </a:ln>
        </p:spPr>
      </p:sp>
      <p:sp>
        <p:nvSpPr>
          <p:cNvPr id="192" name="Google Shape;192;p15"/>
          <p:cNvSpPr/>
          <p:nvPr/>
        </p:nvSpPr>
        <p:spPr>
          <a:xfrm>
            <a:off x="3226800" y="5385313"/>
            <a:ext cx="81704" cy="349526"/>
          </a:xfrm>
          <a:custGeom>
            <a:rect b="b" l="l" r="r" t="t"/>
            <a:pathLst>
              <a:path extrusionOk="0" h="14669" w="3429">
                <a:moveTo>
                  <a:pt x="3429" y="0"/>
                </a:moveTo>
                <a:cubicBezTo>
                  <a:pt x="2340" y="4902"/>
                  <a:pt x="1221" y="9798"/>
                  <a:pt x="0" y="14669"/>
                </a:cubicBezTo>
              </a:path>
            </a:pathLst>
          </a:custGeom>
          <a:noFill/>
          <a:ln cap="flat" cmpd="sng" w="19050">
            <a:solidFill>
              <a:srgbClr val="000000"/>
            </a:solidFill>
            <a:prstDash val="solid"/>
            <a:round/>
            <a:headEnd len="med" w="med" type="none"/>
            <a:tailEnd len="med" w="med" type="none"/>
          </a:ln>
        </p:spPr>
      </p:sp>
      <p:grpSp>
        <p:nvGrpSpPr>
          <p:cNvPr id="193" name="Google Shape;193;p15"/>
          <p:cNvGrpSpPr/>
          <p:nvPr/>
        </p:nvGrpSpPr>
        <p:grpSpPr>
          <a:xfrm>
            <a:off x="2813102" y="5675230"/>
            <a:ext cx="785736" cy="320242"/>
            <a:chOff x="3010450" y="5040250"/>
            <a:chExt cx="824400" cy="336000"/>
          </a:xfrm>
        </p:grpSpPr>
        <p:sp>
          <p:nvSpPr>
            <p:cNvPr id="194" name="Google Shape;194;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95" name="Google Shape;195;p15"/>
            <p:cNvSpPr txBox="1"/>
            <p:nvPr/>
          </p:nvSpPr>
          <p:spPr>
            <a:xfrm>
              <a:off x="3017350" y="5054338"/>
              <a:ext cx="810600" cy="3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Root Causes</a:t>
              </a:r>
              <a:endParaRPr sz="700">
                <a:solidFill>
                  <a:srgbClr val="3C78D8"/>
                </a:solidFill>
                <a:latin typeface="IBM Plex Sans"/>
                <a:ea typeface="IBM Plex Sans"/>
                <a:cs typeface="IBM Plex Sans"/>
                <a:sym typeface="IBM Plex Sans"/>
              </a:endParaRPr>
            </a:p>
          </p:txBody>
        </p:sp>
      </p:grpSp>
      <p:grpSp>
        <p:nvGrpSpPr>
          <p:cNvPr id="196" name="Google Shape;196;p15"/>
          <p:cNvGrpSpPr/>
          <p:nvPr/>
        </p:nvGrpSpPr>
        <p:grpSpPr>
          <a:xfrm>
            <a:off x="2744549" y="5080990"/>
            <a:ext cx="785736" cy="320242"/>
            <a:chOff x="3010450" y="5040250"/>
            <a:chExt cx="824400" cy="336000"/>
          </a:xfrm>
        </p:grpSpPr>
        <p:sp>
          <p:nvSpPr>
            <p:cNvPr id="197" name="Google Shape;197;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198" name="Google Shape;198;p15"/>
            <p:cNvSpPr txBox="1"/>
            <p:nvPr/>
          </p:nvSpPr>
          <p:spPr>
            <a:xfrm>
              <a:off x="3017350" y="5067550"/>
              <a:ext cx="810600" cy="28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Causes</a:t>
              </a:r>
              <a:endParaRPr sz="700">
                <a:solidFill>
                  <a:srgbClr val="3C78D8"/>
                </a:solidFill>
                <a:latin typeface="IBM Plex Sans"/>
                <a:ea typeface="IBM Plex Sans"/>
                <a:cs typeface="IBM Plex Sans"/>
                <a:sym typeface="IBM Plex Sans"/>
              </a:endParaRPr>
            </a:p>
          </p:txBody>
        </p:sp>
      </p:grpSp>
      <p:sp>
        <p:nvSpPr>
          <p:cNvPr id="199" name="Google Shape;199;p15"/>
          <p:cNvSpPr/>
          <p:nvPr/>
        </p:nvSpPr>
        <p:spPr>
          <a:xfrm>
            <a:off x="4497770" y="5267294"/>
            <a:ext cx="376760" cy="245113"/>
          </a:xfrm>
          <a:custGeom>
            <a:rect b="b" l="l" r="r" t="t"/>
            <a:pathLst>
              <a:path extrusionOk="0" h="10287" w="15812">
                <a:moveTo>
                  <a:pt x="15812" y="0"/>
                </a:moveTo>
                <a:cubicBezTo>
                  <a:pt x="11366" y="4446"/>
                  <a:pt x="6101" y="8766"/>
                  <a:pt x="0" y="10287"/>
                </a:cubicBezTo>
              </a:path>
            </a:pathLst>
          </a:custGeom>
          <a:noFill/>
          <a:ln cap="flat" cmpd="sng" w="19050">
            <a:solidFill>
              <a:srgbClr val="000000"/>
            </a:solidFill>
            <a:prstDash val="solid"/>
            <a:round/>
            <a:headEnd len="med" w="med" type="none"/>
            <a:tailEnd len="med" w="med" type="none"/>
          </a:ln>
        </p:spPr>
      </p:sp>
      <p:sp>
        <p:nvSpPr>
          <p:cNvPr id="200" name="Google Shape;200;p15"/>
          <p:cNvSpPr/>
          <p:nvPr/>
        </p:nvSpPr>
        <p:spPr>
          <a:xfrm>
            <a:off x="4475086" y="5430705"/>
            <a:ext cx="422128" cy="236035"/>
          </a:xfrm>
          <a:custGeom>
            <a:rect b="b" l="l" r="r" t="t"/>
            <a:pathLst>
              <a:path extrusionOk="0" h="9906" w="17716">
                <a:moveTo>
                  <a:pt x="17716" y="0"/>
                </a:moveTo>
                <a:cubicBezTo>
                  <a:pt x="11382" y="2377"/>
                  <a:pt x="4784" y="5122"/>
                  <a:pt x="0" y="9906"/>
                </a:cubicBezTo>
              </a:path>
            </a:pathLst>
          </a:custGeom>
          <a:noFill/>
          <a:ln cap="flat" cmpd="sng" w="19050">
            <a:solidFill>
              <a:srgbClr val="000000"/>
            </a:solidFill>
            <a:prstDash val="solid"/>
            <a:round/>
            <a:headEnd len="med" w="med" type="none"/>
            <a:tailEnd len="med" w="med" type="none"/>
          </a:ln>
        </p:spPr>
      </p:sp>
      <p:sp>
        <p:nvSpPr>
          <p:cNvPr id="201" name="Google Shape;201;p15"/>
          <p:cNvSpPr/>
          <p:nvPr/>
        </p:nvSpPr>
        <p:spPr>
          <a:xfrm>
            <a:off x="5028866" y="5478026"/>
            <a:ext cx="122545" cy="331345"/>
          </a:xfrm>
          <a:custGeom>
            <a:rect b="b" l="l" r="r" t="t"/>
            <a:pathLst>
              <a:path extrusionOk="0" h="13906" w="5143">
                <a:moveTo>
                  <a:pt x="5143" y="0"/>
                </a:moveTo>
                <a:cubicBezTo>
                  <a:pt x="4446" y="4893"/>
                  <a:pt x="1196" y="9111"/>
                  <a:pt x="0" y="13906"/>
                </a:cubicBezTo>
              </a:path>
            </a:pathLst>
          </a:custGeom>
          <a:noFill/>
          <a:ln cap="flat" cmpd="sng" w="19050">
            <a:solidFill>
              <a:srgbClr val="000000"/>
            </a:solidFill>
            <a:prstDash val="solid"/>
            <a:round/>
            <a:headEnd len="med" w="med" type="none"/>
            <a:tailEnd len="med" w="med" type="none"/>
          </a:ln>
        </p:spPr>
      </p:sp>
      <p:sp>
        <p:nvSpPr>
          <p:cNvPr id="202" name="Google Shape;202;p15"/>
          <p:cNvSpPr/>
          <p:nvPr/>
        </p:nvSpPr>
        <p:spPr>
          <a:xfrm>
            <a:off x="5196804" y="5496183"/>
            <a:ext cx="136174" cy="299583"/>
          </a:xfrm>
          <a:custGeom>
            <a:rect b="b" l="l" r="r" t="t"/>
            <a:pathLst>
              <a:path extrusionOk="0" h="12573" w="5715">
                <a:moveTo>
                  <a:pt x="5715" y="0"/>
                </a:moveTo>
                <a:cubicBezTo>
                  <a:pt x="3658" y="4118"/>
                  <a:pt x="1119" y="8108"/>
                  <a:pt x="0" y="12573"/>
                </a:cubicBezTo>
              </a:path>
            </a:pathLst>
          </a:custGeom>
          <a:noFill/>
          <a:ln cap="flat" cmpd="sng" w="19050">
            <a:solidFill>
              <a:srgbClr val="000000"/>
            </a:solidFill>
            <a:prstDash val="solid"/>
            <a:round/>
            <a:headEnd len="med" w="med" type="none"/>
            <a:tailEnd len="med" w="med" type="none"/>
          </a:ln>
        </p:spPr>
      </p:sp>
      <p:grpSp>
        <p:nvGrpSpPr>
          <p:cNvPr id="203" name="Google Shape;203;p15"/>
          <p:cNvGrpSpPr/>
          <p:nvPr/>
        </p:nvGrpSpPr>
        <p:grpSpPr>
          <a:xfrm>
            <a:off x="4701484" y="5757864"/>
            <a:ext cx="785736" cy="320242"/>
            <a:chOff x="3010450" y="5040250"/>
            <a:chExt cx="824400" cy="336000"/>
          </a:xfrm>
        </p:grpSpPr>
        <p:sp>
          <p:nvSpPr>
            <p:cNvPr id="204" name="Google Shape;204;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205" name="Google Shape;205;p15"/>
            <p:cNvSpPr txBox="1"/>
            <p:nvPr/>
          </p:nvSpPr>
          <p:spPr>
            <a:xfrm>
              <a:off x="3035025" y="5058550"/>
              <a:ext cx="775200" cy="29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Causes</a:t>
              </a:r>
              <a:endParaRPr sz="700">
                <a:solidFill>
                  <a:srgbClr val="3C78D8"/>
                </a:solidFill>
                <a:latin typeface="IBM Plex Sans"/>
                <a:ea typeface="IBM Plex Sans"/>
                <a:cs typeface="IBM Plex Sans"/>
                <a:sym typeface="IBM Plex Sans"/>
              </a:endParaRPr>
            </a:p>
          </p:txBody>
        </p:sp>
      </p:grpSp>
      <p:grpSp>
        <p:nvGrpSpPr>
          <p:cNvPr id="206" name="Google Shape;206;p15"/>
          <p:cNvGrpSpPr/>
          <p:nvPr/>
        </p:nvGrpSpPr>
        <p:grpSpPr>
          <a:xfrm>
            <a:off x="4856114" y="5184403"/>
            <a:ext cx="785736" cy="320242"/>
            <a:chOff x="3010450" y="5040250"/>
            <a:chExt cx="824400" cy="336000"/>
          </a:xfrm>
        </p:grpSpPr>
        <p:sp>
          <p:nvSpPr>
            <p:cNvPr id="207" name="Google Shape;207;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208" name="Google Shape;208;p15"/>
            <p:cNvSpPr txBox="1"/>
            <p:nvPr/>
          </p:nvSpPr>
          <p:spPr>
            <a:xfrm>
              <a:off x="3017350" y="5058550"/>
              <a:ext cx="810600" cy="29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Causes</a:t>
              </a:r>
              <a:endParaRPr sz="700">
                <a:solidFill>
                  <a:srgbClr val="3C78D8"/>
                </a:solidFill>
                <a:latin typeface="IBM Plex Sans"/>
                <a:ea typeface="IBM Plex Sans"/>
                <a:cs typeface="IBM Plex Sans"/>
                <a:sym typeface="IBM Plex Sans"/>
              </a:endParaRPr>
            </a:p>
          </p:txBody>
        </p:sp>
      </p:grpSp>
      <p:sp>
        <p:nvSpPr>
          <p:cNvPr id="209" name="Google Shape;209;p15"/>
          <p:cNvSpPr/>
          <p:nvPr/>
        </p:nvSpPr>
        <p:spPr>
          <a:xfrm>
            <a:off x="4030247" y="5700434"/>
            <a:ext cx="40840" cy="358604"/>
          </a:xfrm>
          <a:custGeom>
            <a:rect b="b" l="l" r="r" t="t"/>
            <a:pathLst>
              <a:path extrusionOk="0" h="15050" w="1714">
                <a:moveTo>
                  <a:pt x="1714" y="0"/>
                </a:moveTo>
                <a:cubicBezTo>
                  <a:pt x="725" y="4951"/>
                  <a:pt x="0" y="10001"/>
                  <a:pt x="0" y="15050"/>
                </a:cubicBezTo>
              </a:path>
            </a:pathLst>
          </a:custGeom>
          <a:noFill/>
          <a:ln cap="flat" cmpd="sng" w="19050">
            <a:solidFill>
              <a:srgbClr val="000000"/>
            </a:solidFill>
            <a:prstDash val="solid"/>
            <a:round/>
            <a:headEnd len="med" w="med" type="none"/>
            <a:tailEnd len="med" w="med" type="none"/>
          </a:ln>
        </p:spPr>
      </p:sp>
      <p:sp>
        <p:nvSpPr>
          <p:cNvPr id="210" name="Google Shape;210;p15"/>
          <p:cNvSpPr/>
          <p:nvPr/>
        </p:nvSpPr>
        <p:spPr>
          <a:xfrm>
            <a:off x="4093783" y="5700434"/>
            <a:ext cx="140725" cy="372209"/>
          </a:xfrm>
          <a:custGeom>
            <a:rect b="b" l="l" r="r" t="t"/>
            <a:pathLst>
              <a:path extrusionOk="0" h="15621" w="5906">
                <a:moveTo>
                  <a:pt x="5906" y="0"/>
                </a:moveTo>
                <a:cubicBezTo>
                  <a:pt x="2488" y="4394"/>
                  <a:pt x="0" y="10054"/>
                  <a:pt x="0" y="15621"/>
                </a:cubicBezTo>
              </a:path>
            </a:pathLst>
          </a:custGeom>
          <a:noFill/>
          <a:ln cap="flat" cmpd="sng" w="19050">
            <a:solidFill>
              <a:srgbClr val="000000"/>
            </a:solidFill>
            <a:prstDash val="solid"/>
            <a:round/>
            <a:headEnd len="med" w="med" type="none"/>
            <a:tailEnd len="med" w="med" type="none"/>
          </a:ln>
        </p:spPr>
      </p:sp>
      <p:grpSp>
        <p:nvGrpSpPr>
          <p:cNvPr id="211" name="Google Shape;211;p15"/>
          <p:cNvGrpSpPr/>
          <p:nvPr/>
        </p:nvGrpSpPr>
        <p:grpSpPr>
          <a:xfrm>
            <a:off x="3772000" y="6029131"/>
            <a:ext cx="785736" cy="320242"/>
            <a:chOff x="3010450" y="5040250"/>
            <a:chExt cx="824400" cy="336000"/>
          </a:xfrm>
        </p:grpSpPr>
        <p:sp>
          <p:nvSpPr>
            <p:cNvPr id="212" name="Google Shape;212;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213" name="Google Shape;213;p15"/>
            <p:cNvSpPr txBox="1"/>
            <p:nvPr/>
          </p:nvSpPr>
          <p:spPr>
            <a:xfrm>
              <a:off x="3017350" y="5058550"/>
              <a:ext cx="810600" cy="29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Root Causes</a:t>
              </a:r>
              <a:endParaRPr sz="700">
                <a:solidFill>
                  <a:srgbClr val="3C78D8"/>
                </a:solidFill>
                <a:latin typeface="IBM Plex Sans"/>
                <a:ea typeface="IBM Plex Sans"/>
                <a:cs typeface="IBM Plex Sans"/>
                <a:sym typeface="IBM Plex Sans"/>
              </a:endParaRPr>
            </a:p>
          </p:txBody>
        </p:sp>
      </p:grpSp>
      <p:grpSp>
        <p:nvGrpSpPr>
          <p:cNvPr id="214" name="Google Shape;214;p15"/>
          <p:cNvGrpSpPr/>
          <p:nvPr/>
        </p:nvGrpSpPr>
        <p:grpSpPr>
          <a:xfrm>
            <a:off x="3729111" y="5401032"/>
            <a:ext cx="785736" cy="320242"/>
            <a:chOff x="3010450" y="5040250"/>
            <a:chExt cx="824400" cy="336000"/>
          </a:xfrm>
        </p:grpSpPr>
        <p:sp>
          <p:nvSpPr>
            <p:cNvPr id="215" name="Google Shape;215;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216" name="Google Shape;216;p15"/>
            <p:cNvSpPr txBox="1"/>
            <p:nvPr/>
          </p:nvSpPr>
          <p:spPr>
            <a:xfrm>
              <a:off x="3017338" y="5067550"/>
              <a:ext cx="810600" cy="28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Causes</a:t>
              </a:r>
              <a:endParaRPr sz="700">
                <a:solidFill>
                  <a:srgbClr val="3C78D8"/>
                </a:solidFill>
                <a:latin typeface="IBM Plex Sans"/>
                <a:ea typeface="IBM Plex Sans"/>
                <a:cs typeface="IBM Plex Sans"/>
                <a:sym typeface="IBM Plex Sans"/>
              </a:endParaRPr>
            </a:p>
          </p:txBody>
        </p:sp>
      </p:grpSp>
      <p:sp>
        <p:nvSpPr>
          <p:cNvPr id="217" name="Google Shape;217;p15"/>
          <p:cNvSpPr/>
          <p:nvPr/>
        </p:nvSpPr>
        <p:spPr>
          <a:xfrm>
            <a:off x="6953478" y="5126592"/>
            <a:ext cx="140701" cy="276876"/>
          </a:xfrm>
          <a:custGeom>
            <a:rect b="b" l="l" r="r" t="t"/>
            <a:pathLst>
              <a:path extrusionOk="0" h="11620" w="5905">
                <a:moveTo>
                  <a:pt x="0" y="0"/>
                </a:moveTo>
                <a:cubicBezTo>
                  <a:pt x="2860" y="3270"/>
                  <a:pt x="4854" y="7404"/>
                  <a:pt x="5905" y="11620"/>
                </a:cubicBezTo>
              </a:path>
            </a:pathLst>
          </a:custGeom>
          <a:noFill/>
          <a:ln cap="flat" cmpd="sng" w="19050">
            <a:solidFill>
              <a:srgbClr val="000000"/>
            </a:solidFill>
            <a:prstDash val="solid"/>
            <a:round/>
            <a:headEnd len="med" w="med" type="none"/>
            <a:tailEnd len="med" w="med" type="none"/>
          </a:ln>
        </p:spPr>
      </p:sp>
      <p:sp>
        <p:nvSpPr>
          <p:cNvPr id="218" name="Google Shape;218;p15"/>
          <p:cNvSpPr/>
          <p:nvPr/>
        </p:nvSpPr>
        <p:spPr>
          <a:xfrm>
            <a:off x="7107798" y="5112962"/>
            <a:ext cx="127096" cy="326818"/>
          </a:xfrm>
          <a:custGeom>
            <a:rect b="b" l="l" r="r" t="t"/>
            <a:pathLst>
              <a:path extrusionOk="0" h="13716" w="5334">
                <a:moveTo>
                  <a:pt x="0" y="0"/>
                </a:moveTo>
                <a:cubicBezTo>
                  <a:pt x="2852" y="3992"/>
                  <a:pt x="5334" y="8810"/>
                  <a:pt x="5334" y="13716"/>
                </a:cubicBezTo>
              </a:path>
            </a:pathLst>
          </a:custGeom>
          <a:noFill/>
          <a:ln cap="flat" cmpd="sng" w="19050">
            <a:solidFill>
              <a:srgbClr val="000000"/>
            </a:solidFill>
            <a:prstDash val="solid"/>
            <a:round/>
            <a:headEnd len="med" w="med" type="none"/>
            <a:tailEnd len="med" w="med" type="none"/>
          </a:ln>
        </p:spPr>
      </p:sp>
      <p:sp>
        <p:nvSpPr>
          <p:cNvPr id="219" name="Google Shape;219;p15"/>
          <p:cNvSpPr/>
          <p:nvPr/>
        </p:nvSpPr>
        <p:spPr>
          <a:xfrm>
            <a:off x="7044262" y="5698528"/>
            <a:ext cx="104388" cy="367658"/>
          </a:xfrm>
          <a:custGeom>
            <a:rect b="b" l="l" r="r" t="t"/>
            <a:pathLst>
              <a:path extrusionOk="0" h="15430" w="4381">
                <a:moveTo>
                  <a:pt x="4381" y="0"/>
                </a:moveTo>
                <a:cubicBezTo>
                  <a:pt x="3625" y="5293"/>
                  <a:pt x="1294" y="10242"/>
                  <a:pt x="0" y="15430"/>
                </a:cubicBezTo>
              </a:path>
            </a:pathLst>
          </a:custGeom>
          <a:noFill/>
          <a:ln cap="flat" cmpd="sng" w="19050">
            <a:solidFill>
              <a:srgbClr val="000000"/>
            </a:solidFill>
            <a:prstDash val="solid"/>
            <a:round/>
            <a:headEnd len="med" w="med" type="none"/>
            <a:tailEnd len="med" w="med" type="none"/>
          </a:ln>
        </p:spPr>
      </p:sp>
      <p:sp>
        <p:nvSpPr>
          <p:cNvPr id="220" name="Google Shape;220;p15"/>
          <p:cNvSpPr/>
          <p:nvPr/>
        </p:nvSpPr>
        <p:spPr>
          <a:xfrm>
            <a:off x="7180437" y="5716685"/>
            <a:ext cx="95310" cy="304110"/>
          </a:xfrm>
          <a:custGeom>
            <a:rect b="b" l="l" r="r" t="t"/>
            <a:pathLst>
              <a:path extrusionOk="0" h="12763" w="4000">
                <a:moveTo>
                  <a:pt x="4000" y="0"/>
                </a:moveTo>
                <a:cubicBezTo>
                  <a:pt x="2501" y="4199"/>
                  <a:pt x="1079" y="8437"/>
                  <a:pt x="0" y="12763"/>
                </a:cubicBezTo>
              </a:path>
            </a:pathLst>
          </a:custGeom>
          <a:noFill/>
          <a:ln cap="flat" cmpd="sng" w="19050">
            <a:solidFill>
              <a:srgbClr val="000000"/>
            </a:solidFill>
            <a:prstDash val="solid"/>
            <a:round/>
            <a:headEnd len="med" w="med" type="none"/>
            <a:tailEnd len="med" w="med" type="none"/>
          </a:ln>
        </p:spPr>
      </p:sp>
      <p:grpSp>
        <p:nvGrpSpPr>
          <p:cNvPr id="221" name="Google Shape;221;p15"/>
          <p:cNvGrpSpPr/>
          <p:nvPr/>
        </p:nvGrpSpPr>
        <p:grpSpPr>
          <a:xfrm>
            <a:off x="6722705" y="5974077"/>
            <a:ext cx="785736" cy="320242"/>
            <a:chOff x="3010450" y="5040250"/>
            <a:chExt cx="824400" cy="336000"/>
          </a:xfrm>
        </p:grpSpPr>
        <p:sp>
          <p:nvSpPr>
            <p:cNvPr id="222" name="Google Shape;222;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223" name="Google Shape;223;p15"/>
            <p:cNvSpPr txBox="1"/>
            <p:nvPr/>
          </p:nvSpPr>
          <p:spPr>
            <a:xfrm>
              <a:off x="3035025" y="5044850"/>
              <a:ext cx="775200" cy="32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Root Causes</a:t>
              </a:r>
              <a:endParaRPr sz="700">
                <a:solidFill>
                  <a:srgbClr val="3C78D8"/>
                </a:solidFill>
                <a:latin typeface="IBM Plex Sans"/>
                <a:ea typeface="IBM Plex Sans"/>
                <a:cs typeface="IBM Plex Sans"/>
                <a:sym typeface="IBM Plex Sans"/>
              </a:endParaRPr>
            </a:p>
          </p:txBody>
        </p:sp>
      </p:grpSp>
      <p:grpSp>
        <p:nvGrpSpPr>
          <p:cNvPr id="224" name="Google Shape;224;p15"/>
          <p:cNvGrpSpPr/>
          <p:nvPr/>
        </p:nvGrpSpPr>
        <p:grpSpPr>
          <a:xfrm>
            <a:off x="6930888" y="5401044"/>
            <a:ext cx="785736" cy="320242"/>
            <a:chOff x="3010450" y="5040250"/>
            <a:chExt cx="824400" cy="336000"/>
          </a:xfrm>
        </p:grpSpPr>
        <p:sp>
          <p:nvSpPr>
            <p:cNvPr id="225" name="Google Shape;225;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226" name="Google Shape;226;p15"/>
            <p:cNvSpPr txBox="1"/>
            <p:nvPr/>
          </p:nvSpPr>
          <p:spPr>
            <a:xfrm>
              <a:off x="3033225" y="5058550"/>
              <a:ext cx="778800" cy="29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Causes</a:t>
              </a:r>
              <a:endParaRPr sz="700">
                <a:solidFill>
                  <a:srgbClr val="3C78D8"/>
                </a:solidFill>
                <a:latin typeface="IBM Plex Sans"/>
                <a:ea typeface="IBM Plex Sans"/>
                <a:cs typeface="IBM Plex Sans"/>
                <a:sym typeface="IBM Plex Sans"/>
              </a:endParaRPr>
            </a:p>
          </p:txBody>
        </p:sp>
      </p:grpSp>
      <p:grpSp>
        <p:nvGrpSpPr>
          <p:cNvPr id="227" name="Google Shape;227;p15"/>
          <p:cNvGrpSpPr/>
          <p:nvPr/>
        </p:nvGrpSpPr>
        <p:grpSpPr>
          <a:xfrm>
            <a:off x="6608987" y="4807043"/>
            <a:ext cx="785736" cy="320242"/>
            <a:chOff x="3010450" y="5040250"/>
            <a:chExt cx="824400" cy="336000"/>
          </a:xfrm>
        </p:grpSpPr>
        <p:sp>
          <p:nvSpPr>
            <p:cNvPr id="228" name="Google Shape;228;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229" name="Google Shape;229;p15"/>
            <p:cNvSpPr txBox="1"/>
            <p:nvPr/>
          </p:nvSpPr>
          <p:spPr>
            <a:xfrm>
              <a:off x="3033213" y="5067550"/>
              <a:ext cx="778800" cy="28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Causes</a:t>
              </a:r>
              <a:endParaRPr sz="700">
                <a:solidFill>
                  <a:srgbClr val="3C78D8"/>
                </a:solidFill>
                <a:latin typeface="IBM Plex Sans"/>
                <a:ea typeface="IBM Plex Sans"/>
                <a:cs typeface="IBM Plex Sans"/>
                <a:sym typeface="IBM Plex Sans"/>
              </a:endParaRPr>
            </a:p>
          </p:txBody>
        </p:sp>
      </p:grpSp>
      <p:sp>
        <p:nvSpPr>
          <p:cNvPr id="230" name="Google Shape;230;p15"/>
          <p:cNvSpPr/>
          <p:nvPr/>
        </p:nvSpPr>
        <p:spPr>
          <a:xfrm>
            <a:off x="5954859" y="5494253"/>
            <a:ext cx="68075" cy="281427"/>
          </a:xfrm>
          <a:custGeom>
            <a:rect b="b" l="l" r="r" t="t"/>
            <a:pathLst>
              <a:path extrusionOk="0" h="11811" w="2857">
                <a:moveTo>
                  <a:pt x="0" y="0"/>
                </a:moveTo>
                <a:cubicBezTo>
                  <a:pt x="1208" y="3866"/>
                  <a:pt x="1877" y="7881"/>
                  <a:pt x="2857" y="11811"/>
                </a:cubicBezTo>
              </a:path>
            </a:pathLst>
          </a:custGeom>
          <a:noFill/>
          <a:ln cap="flat" cmpd="sng" w="19050">
            <a:solidFill>
              <a:srgbClr val="000000"/>
            </a:solidFill>
            <a:prstDash val="solid"/>
            <a:round/>
            <a:headEnd len="med" w="med" type="none"/>
            <a:tailEnd len="med" w="med" type="none"/>
          </a:ln>
        </p:spPr>
      </p:sp>
      <p:sp>
        <p:nvSpPr>
          <p:cNvPr id="231" name="Google Shape;231;p15"/>
          <p:cNvSpPr/>
          <p:nvPr/>
        </p:nvSpPr>
        <p:spPr>
          <a:xfrm>
            <a:off x="6109191" y="5489726"/>
            <a:ext cx="27235" cy="308661"/>
          </a:xfrm>
          <a:custGeom>
            <a:rect b="b" l="l" r="r" t="t"/>
            <a:pathLst>
              <a:path extrusionOk="0" h="12954" w="1143">
                <a:moveTo>
                  <a:pt x="0" y="0"/>
                </a:moveTo>
                <a:cubicBezTo>
                  <a:pt x="0" y="4335"/>
                  <a:pt x="1143" y="8619"/>
                  <a:pt x="1143" y="12954"/>
                </a:cubicBezTo>
              </a:path>
            </a:pathLst>
          </a:custGeom>
          <a:noFill/>
          <a:ln cap="flat" cmpd="sng" w="19050">
            <a:solidFill>
              <a:srgbClr val="000000"/>
            </a:solidFill>
            <a:prstDash val="solid"/>
            <a:round/>
            <a:headEnd len="med" w="med" type="none"/>
            <a:tailEnd len="med" w="med" type="none"/>
          </a:ln>
        </p:spPr>
      </p:sp>
      <p:sp>
        <p:nvSpPr>
          <p:cNvPr id="232" name="Google Shape;232;p15"/>
          <p:cNvSpPr/>
          <p:nvPr/>
        </p:nvSpPr>
        <p:spPr>
          <a:xfrm>
            <a:off x="5546333" y="6038955"/>
            <a:ext cx="354053" cy="222430"/>
          </a:xfrm>
          <a:custGeom>
            <a:rect b="b" l="l" r="r" t="t"/>
            <a:pathLst>
              <a:path extrusionOk="0" h="9335" w="14859">
                <a:moveTo>
                  <a:pt x="14859" y="0"/>
                </a:moveTo>
                <a:cubicBezTo>
                  <a:pt x="9877" y="3065"/>
                  <a:pt x="5232" y="6719"/>
                  <a:pt x="0" y="9335"/>
                </a:cubicBezTo>
              </a:path>
            </a:pathLst>
          </a:custGeom>
          <a:noFill/>
          <a:ln cap="flat" cmpd="sng" w="19050">
            <a:solidFill>
              <a:srgbClr val="000000"/>
            </a:solidFill>
            <a:prstDash val="solid"/>
            <a:round/>
            <a:headEnd len="med" w="med" type="none"/>
            <a:tailEnd len="med" w="med" type="none"/>
          </a:ln>
        </p:spPr>
      </p:sp>
      <p:sp>
        <p:nvSpPr>
          <p:cNvPr id="233" name="Google Shape;233;p15"/>
          <p:cNvSpPr/>
          <p:nvPr/>
        </p:nvSpPr>
        <p:spPr>
          <a:xfrm>
            <a:off x="5818683" y="6038955"/>
            <a:ext cx="217879" cy="195195"/>
          </a:xfrm>
          <a:custGeom>
            <a:rect b="b" l="l" r="r" t="t"/>
            <a:pathLst>
              <a:path extrusionOk="0" h="8192" w="9144">
                <a:moveTo>
                  <a:pt x="9144" y="0"/>
                </a:moveTo>
                <a:cubicBezTo>
                  <a:pt x="5948" y="2556"/>
                  <a:pt x="1830" y="4532"/>
                  <a:pt x="0" y="8192"/>
                </a:cubicBezTo>
              </a:path>
            </a:pathLst>
          </a:custGeom>
          <a:noFill/>
          <a:ln cap="flat" cmpd="sng" w="19050">
            <a:solidFill>
              <a:srgbClr val="000000"/>
            </a:solidFill>
            <a:prstDash val="solid"/>
            <a:round/>
            <a:headEnd len="med" w="med" type="none"/>
            <a:tailEnd len="med" w="med" type="none"/>
          </a:ln>
        </p:spPr>
      </p:sp>
      <p:grpSp>
        <p:nvGrpSpPr>
          <p:cNvPr id="234" name="Google Shape;234;p15"/>
          <p:cNvGrpSpPr/>
          <p:nvPr/>
        </p:nvGrpSpPr>
        <p:grpSpPr>
          <a:xfrm>
            <a:off x="5762019" y="5199914"/>
            <a:ext cx="785736" cy="320242"/>
            <a:chOff x="3010450" y="5040250"/>
            <a:chExt cx="824400" cy="336000"/>
          </a:xfrm>
        </p:grpSpPr>
        <p:sp>
          <p:nvSpPr>
            <p:cNvPr id="235" name="Google Shape;235;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236" name="Google Shape;236;p15"/>
            <p:cNvSpPr txBox="1"/>
            <p:nvPr/>
          </p:nvSpPr>
          <p:spPr>
            <a:xfrm>
              <a:off x="3012700" y="5058550"/>
              <a:ext cx="819900" cy="29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Causes</a:t>
              </a:r>
              <a:endParaRPr sz="700">
                <a:solidFill>
                  <a:srgbClr val="3C78D8"/>
                </a:solidFill>
                <a:latin typeface="IBM Plex Sans"/>
                <a:ea typeface="IBM Plex Sans"/>
                <a:cs typeface="IBM Plex Sans"/>
                <a:sym typeface="IBM Plex Sans"/>
              </a:endParaRPr>
            </a:p>
          </p:txBody>
        </p:sp>
      </p:grpSp>
      <p:grpSp>
        <p:nvGrpSpPr>
          <p:cNvPr id="237" name="Google Shape;237;p15"/>
          <p:cNvGrpSpPr/>
          <p:nvPr/>
        </p:nvGrpSpPr>
        <p:grpSpPr>
          <a:xfrm>
            <a:off x="5192323" y="6231118"/>
            <a:ext cx="785736" cy="320242"/>
            <a:chOff x="3010450" y="5040250"/>
            <a:chExt cx="824400" cy="336000"/>
          </a:xfrm>
        </p:grpSpPr>
        <p:sp>
          <p:nvSpPr>
            <p:cNvPr id="238" name="Google Shape;238;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239" name="Google Shape;239;p15"/>
            <p:cNvSpPr txBox="1"/>
            <p:nvPr/>
          </p:nvSpPr>
          <p:spPr>
            <a:xfrm>
              <a:off x="3017338" y="5058550"/>
              <a:ext cx="810600" cy="29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Root Causes</a:t>
              </a:r>
              <a:endParaRPr sz="700">
                <a:solidFill>
                  <a:srgbClr val="3C78D8"/>
                </a:solidFill>
                <a:latin typeface="IBM Plex Sans"/>
                <a:ea typeface="IBM Plex Sans"/>
                <a:cs typeface="IBM Plex Sans"/>
                <a:sym typeface="IBM Plex Sans"/>
              </a:endParaRPr>
            </a:p>
          </p:txBody>
        </p:sp>
      </p:grpSp>
      <p:grpSp>
        <p:nvGrpSpPr>
          <p:cNvPr id="240" name="Google Shape;240;p15"/>
          <p:cNvGrpSpPr/>
          <p:nvPr/>
        </p:nvGrpSpPr>
        <p:grpSpPr>
          <a:xfrm>
            <a:off x="5712088" y="5731582"/>
            <a:ext cx="785736" cy="320242"/>
            <a:chOff x="3010450" y="5040250"/>
            <a:chExt cx="824400" cy="336000"/>
          </a:xfrm>
        </p:grpSpPr>
        <p:sp>
          <p:nvSpPr>
            <p:cNvPr id="241" name="Google Shape;241;p15"/>
            <p:cNvSpPr txBox="1"/>
            <p:nvPr/>
          </p:nvSpPr>
          <p:spPr>
            <a:xfrm>
              <a:off x="3010450" y="5040250"/>
              <a:ext cx="824400" cy="336000"/>
            </a:xfrm>
            <a:prstGeom prst="rect">
              <a:avLst/>
            </a:prstGeom>
            <a:solidFill>
              <a:srgbClr val="FFFFFF"/>
            </a:solidFill>
            <a:ln cap="flat" cmpd="sng" w="19050">
              <a:solidFill>
                <a:srgbClr val="000000"/>
              </a:solidFill>
              <a:prstDash val="solid"/>
              <a:round/>
              <a:headEnd len="sm" w="sm" type="none"/>
              <a:tailEnd len="sm" w="sm" type="none"/>
            </a:ln>
          </p:spPr>
          <p:txBody>
            <a:bodyPr anchorCtr="0" anchor="ctr" bIns="119075" lIns="119075" spcFirstLastPara="1" rIns="119075" wrap="square" tIns="119075">
              <a:noAutofit/>
            </a:bodyPr>
            <a:lstStyle/>
            <a:p>
              <a:pPr indent="0" lvl="0" marL="0" marR="0" rtl="0" algn="ctr">
                <a:lnSpc>
                  <a:spcPct val="100000"/>
                </a:lnSpc>
                <a:spcBef>
                  <a:spcPts val="0"/>
                </a:spcBef>
                <a:spcAft>
                  <a:spcPts val="0"/>
                </a:spcAft>
                <a:buClr>
                  <a:srgbClr val="FFFFFF"/>
                </a:buClr>
                <a:buSzPts val="1700"/>
                <a:buFont typeface="Arial"/>
                <a:buNone/>
              </a:pPr>
              <a:r>
                <a:t/>
              </a:r>
              <a:endParaRPr b="1">
                <a:solidFill>
                  <a:srgbClr val="3C78D8"/>
                </a:solidFill>
                <a:latin typeface="IBM Plex Sans"/>
                <a:ea typeface="IBM Plex Sans"/>
                <a:cs typeface="IBM Plex Sans"/>
                <a:sym typeface="IBM Plex Sans"/>
              </a:endParaRPr>
            </a:p>
          </p:txBody>
        </p:sp>
        <p:sp>
          <p:nvSpPr>
            <p:cNvPr id="242" name="Google Shape;242;p15"/>
            <p:cNvSpPr txBox="1"/>
            <p:nvPr/>
          </p:nvSpPr>
          <p:spPr>
            <a:xfrm>
              <a:off x="3033213" y="5058550"/>
              <a:ext cx="778800" cy="29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rgbClr val="3C78D8"/>
                  </a:solidFill>
                  <a:latin typeface="IBM Plex Sans"/>
                  <a:ea typeface="IBM Plex Sans"/>
                  <a:cs typeface="IBM Plex Sans"/>
                  <a:sym typeface="IBM Plex Sans"/>
                </a:rPr>
                <a:t>Causes</a:t>
              </a:r>
              <a:endParaRPr sz="700">
                <a:solidFill>
                  <a:srgbClr val="3C78D8"/>
                </a:solidFill>
                <a:latin typeface="IBM Plex Sans"/>
                <a:ea typeface="IBM Plex Sans"/>
                <a:cs typeface="IBM Plex Sans"/>
                <a:sym typeface="IBM Plex Sans"/>
              </a:endParaRPr>
            </a:p>
          </p:txBody>
        </p:sp>
      </p:grpSp>
      <p:sp>
        <p:nvSpPr>
          <p:cNvPr id="243" name="Google Shape;243;p15"/>
          <p:cNvSpPr txBox="1"/>
          <p:nvPr/>
        </p:nvSpPr>
        <p:spPr>
          <a:xfrm>
            <a:off x="3860725" y="5806100"/>
            <a:ext cx="477000" cy="1593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3C78D8"/>
                </a:solidFill>
                <a:latin typeface="IBM Plex Sans"/>
                <a:ea typeface="IBM Plex Sans"/>
                <a:cs typeface="IBM Plex Sans"/>
                <a:sym typeface="IBM Plex Sans"/>
              </a:rPr>
              <a:t>Why?</a:t>
            </a:r>
            <a:endParaRPr b="1" sz="700">
              <a:solidFill>
                <a:srgbClr val="3C78D8"/>
              </a:solidFill>
              <a:latin typeface="IBM Plex Sans"/>
              <a:ea typeface="IBM Plex Sans"/>
              <a:cs typeface="IBM Plex Sans"/>
              <a:sym typeface="IBM Plex Sans"/>
            </a:endParaRPr>
          </a:p>
        </p:txBody>
      </p:sp>
      <p:sp>
        <p:nvSpPr>
          <p:cNvPr id="244" name="Google Shape;244;p15"/>
          <p:cNvSpPr txBox="1"/>
          <p:nvPr/>
        </p:nvSpPr>
        <p:spPr>
          <a:xfrm>
            <a:off x="4956312" y="5550150"/>
            <a:ext cx="477000" cy="1593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3C78D8"/>
                </a:solidFill>
                <a:latin typeface="IBM Plex Sans"/>
                <a:ea typeface="IBM Plex Sans"/>
                <a:cs typeface="IBM Plex Sans"/>
                <a:sym typeface="IBM Plex Sans"/>
              </a:rPr>
              <a:t>Why?</a:t>
            </a:r>
            <a:endParaRPr b="1" sz="700">
              <a:solidFill>
                <a:srgbClr val="3C78D8"/>
              </a:solidFill>
              <a:latin typeface="IBM Plex Sans"/>
              <a:ea typeface="IBM Plex Sans"/>
              <a:cs typeface="IBM Plex Sans"/>
              <a:sym typeface="IBM Plex Sans"/>
            </a:endParaRPr>
          </a:p>
        </p:txBody>
      </p:sp>
      <p:sp>
        <p:nvSpPr>
          <p:cNvPr id="245" name="Google Shape;245;p15"/>
          <p:cNvSpPr txBox="1"/>
          <p:nvPr/>
        </p:nvSpPr>
        <p:spPr>
          <a:xfrm>
            <a:off x="6991663" y="5777200"/>
            <a:ext cx="477000" cy="1593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3C78D8"/>
                </a:solidFill>
                <a:latin typeface="IBM Plex Sans"/>
                <a:ea typeface="IBM Plex Sans"/>
                <a:cs typeface="IBM Plex Sans"/>
                <a:sym typeface="IBM Plex Sans"/>
              </a:rPr>
              <a:t>Why?</a:t>
            </a:r>
            <a:endParaRPr b="1" sz="700">
              <a:solidFill>
                <a:srgbClr val="3C78D8"/>
              </a:solidFill>
              <a:latin typeface="IBM Plex Sans"/>
              <a:ea typeface="IBM Plex Sans"/>
              <a:cs typeface="IBM Plex Sans"/>
              <a:sym typeface="IBM Plex Sans"/>
            </a:endParaRPr>
          </a:p>
        </p:txBody>
      </p:sp>
      <p:sp>
        <p:nvSpPr>
          <p:cNvPr id="246" name="Google Shape;246;p15"/>
          <p:cNvSpPr txBox="1"/>
          <p:nvPr/>
        </p:nvSpPr>
        <p:spPr>
          <a:xfrm>
            <a:off x="6912074" y="5165000"/>
            <a:ext cx="477000" cy="1593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3C78D8"/>
                </a:solidFill>
                <a:latin typeface="IBM Plex Sans"/>
                <a:ea typeface="IBM Plex Sans"/>
                <a:cs typeface="IBM Plex Sans"/>
                <a:sym typeface="IBM Plex Sans"/>
              </a:rPr>
              <a:t>Why?</a:t>
            </a:r>
            <a:endParaRPr b="1" sz="700">
              <a:solidFill>
                <a:srgbClr val="3C78D8"/>
              </a:solidFill>
              <a:latin typeface="IBM Plex Sans"/>
              <a:ea typeface="IBM Plex Sans"/>
              <a:cs typeface="IBM Plex Sans"/>
              <a:sym typeface="IBM Plex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16"/>
          <p:cNvSpPr txBox="1"/>
          <p:nvPr>
            <p:ph type="title"/>
          </p:nvPr>
        </p:nvSpPr>
        <p:spPr>
          <a:xfrm>
            <a:off x="345554" y="293701"/>
            <a:ext cx="4930200" cy="3915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rPr b="1" lang="en" sz="1800">
                <a:solidFill>
                  <a:srgbClr val="3C78D8"/>
                </a:solidFill>
                <a:latin typeface="IBM Plex Sans"/>
                <a:ea typeface="IBM Plex Sans"/>
                <a:cs typeface="IBM Plex Sans"/>
                <a:sym typeface="IBM Plex Sans"/>
              </a:rPr>
              <a:t>TOOL:</a:t>
            </a:r>
            <a:r>
              <a:rPr b="1" lang="en" sz="1800">
                <a:latin typeface="IBM Plex Sans"/>
                <a:ea typeface="IBM Plex Sans"/>
                <a:cs typeface="IBM Plex Sans"/>
                <a:sym typeface="IBM Plex Sans"/>
              </a:rPr>
              <a:t> PROBLEM TREE + 5 WHYs?</a:t>
            </a:r>
            <a:endParaRPr sz="1800">
              <a:latin typeface="IBM Plex Sans"/>
              <a:ea typeface="IBM Plex Sans"/>
              <a:cs typeface="IBM Plex Sans"/>
              <a:sym typeface="IBM Plex Sans"/>
            </a:endParaRPr>
          </a:p>
        </p:txBody>
      </p:sp>
      <p:grpSp>
        <p:nvGrpSpPr>
          <p:cNvPr id="252" name="Google Shape;252;p16"/>
          <p:cNvGrpSpPr/>
          <p:nvPr/>
        </p:nvGrpSpPr>
        <p:grpSpPr>
          <a:xfrm>
            <a:off x="0" y="7094781"/>
            <a:ext cx="10692000" cy="465069"/>
            <a:chOff x="0" y="7094781"/>
            <a:chExt cx="10692000" cy="465069"/>
          </a:xfrm>
        </p:grpSpPr>
        <p:sp>
          <p:nvSpPr>
            <p:cNvPr id="253" name="Google Shape;253;p16"/>
            <p:cNvSpPr/>
            <p:nvPr/>
          </p:nvSpPr>
          <p:spPr>
            <a:xfrm>
              <a:off x="0" y="7094850"/>
              <a:ext cx="10692000" cy="465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6"/>
            <p:cNvSpPr txBox="1"/>
            <p:nvPr/>
          </p:nvSpPr>
          <p:spPr>
            <a:xfrm>
              <a:off x="514889" y="7198197"/>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600">
                  <a:latin typeface="IBM Plex Sans"/>
                  <a:ea typeface="IBM Plex Sans"/>
                  <a:cs typeface="IBM Plex Sans"/>
                  <a:sym typeface="IBM Plex Sans"/>
                </a:rPr>
                <a:t>FINANCIAL INNOVATION LAB</a:t>
              </a:r>
              <a:r>
                <a:rPr b="1" lang="en" sz="600">
                  <a:solidFill>
                    <a:srgbClr val="3C78D8"/>
                  </a:solidFill>
                  <a:latin typeface="IBM Plex Sans"/>
                  <a:ea typeface="IBM Plex Sans"/>
                  <a:cs typeface="IBM Plex Sans"/>
                  <a:sym typeface="IBM Plex Sans"/>
                </a:rPr>
                <a:t> | BOOTCAMP ONE </a:t>
              </a:r>
              <a:endParaRPr b="1" sz="600">
                <a:solidFill>
                  <a:srgbClr val="3C78D8"/>
                </a:solidFill>
                <a:latin typeface="IBM Plex Sans"/>
                <a:ea typeface="IBM Plex Sans"/>
                <a:cs typeface="IBM Plex Sans"/>
                <a:sym typeface="IBM Plex Sans"/>
              </a:endParaRPr>
            </a:p>
          </p:txBody>
        </p:sp>
        <p:grpSp>
          <p:nvGrpSpPr>
            <p:cNvPr id="255" name="Google Shape;255;p16"/>
            <p:cNvGrpSpPr/>
            <p:nvPr/>
          </p:nvGrpSpPr>
          <p:grpSpPr>
            <a:xfrm>
              <a:off x="7712143" y="7094781"/>
              <a:ext cx="2412328" cy="430321"/>
              <a:chOff x="5831433" y="6857683"/>
              <a:chExt cx="4631966" cy="815774"/>
            </a:xfrm>
          </p:grpSpPr>
          <p:pic>
            <p:nvPicPr>
              <p:cNvPr id="256" name="Google Shape;256;p16"/>
              <p:cNvPicPr preferRelativeResize="0"/>
              <p:nvPr/>
            </p:nvPicPr>
            <p:blipFill>
              <a:blip r:embed="rId3">
                <a:alphaModFix/>
              </a:blip>
              <a:stretch>
                <a:fillRect/>
              </a:stretch>
            </p:blipFill>
            <p:spPr>
              <a:xfrm>
                <a:off x="9513825" y="6857683"/>
                <a:ext cx="949574" cy="815774"/>
              </a:xfrm>
              <a:prstGeom prst="rect">
                <a:avLst/>
              </a:prstGeom>
              <a:noFill/>
              <a:ln>
                <a:noFill/>
              </a:ln>
            </p:spPr>
          </p:pic>
          <p:pic>
            <p:nvPicPr>
              <p:cNvPr id="257" name="Google Shape;257;p16"/>
              <p:cNvPicPr preferRelativeResize="0"/>
              <p:nvPr/>
            </p:nvPicPr>
            <p:blipFill>
              <a:blip r:embed="rId4">
                <a:alphaModFix/>
              </a:blip>
              <a:stretch>
                <a:fillRect/>
              </a:stretch>
            </p:blipFill>
            <p:spPr>
              <a:xfrm>
                <a:off x="5831433" y="7117645"/>
                <a:ext cx="1933325" cy="446407"/>
              </a:xfrm>
              <a:prstGeom prst="rect">
                <a:avLst/>
              </a:prstGeom>
              <a:noFill/>
              <a:ln>
                <a:noFill/>
              </a:ln>
            </p:spPr>
          </p:pic>
          <p:pic>
            <p:nvPicPr>
              <p:cNvPr id="258" name="Google Shape;258;p16"/>
              <p:cNvPicPr preferRelativeResize="0"/>
              <p:nvPr/>
            </p:nvPicPr>
            <p:blipFill rotWithShape="1">
              <a:blip r:embed="rId5">
                <a:alphaModFix/>
              </a:blip>
              <a:srcRect b="23935" l="18913" r="10250" t="28704"/>
              <a:stretch/>
            </p:blipFill>
            <p:spPr>
              <a:xfrm>
                <a:off x="8144179" y="7097827"/>
                <a:ext cx="990224" cy="393901"/>
              </a:xfrm>
              <a:prstGeom prst="rect">
                <a:avLst/>
              </a:prstGeom>
              <a:noFill/>
              <a:ln>
                <a:noFill/>
              </a:ln>
            </p:spPr>
          </p:pic>
        </p:grpSp>
      </p:grpSp>
      <p:sp>
        <p:nvSpPr>
          <p:cNvPr id="259" name="Google Shape;259;p16"/>
          <p:cNvSpPr txBox="1"/>
          <p:nvPr>
            <p:ph idx="12" type="sldNum"/>
          </p:nvPr>
        </p:nvSpPr>
        <p:spPr>
          <a:xfrm>
            <a:off x="5025147" y="7067778"/>
            <a:ext cx="641700" cy="578400"/>
          </a:xfrm>
          <a:prstGeom prst="rect">
            <a:avLst/>
          </a:prstGeom>
        </p:spPr>
        <p:txBody>
          <a:bodyPr anchorCtr="0" anchor="ctr" bIns="116050" lIns="116050" spcFirstLastPara="1" rIns="116050" wrap="square" tIns="116050">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pic>
        <p:nvPicPr>
          <p:cNvPr descr="Image result for problem tree exercise" id="260" name="Google Shape;260;p16"/>
          <p:cNvPicPr preferRelativeResize="0"/>
          <p:nvPr/>
        </p:nvPicPr>
        <p:blipFill>
          <a:blip r:embed="rId6">
            <a:alphaModFix/>
          </a:blip>
          <a:stretch>
            <a:fillRect/>
          </a:stretch>
        </p:blipFill>
        <p:spPr>
          <a:xfrm>
            <a:off x="2688533" y="869353"/>
            <a:ext cx="5314939" cy="60412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17"/>
          <p:cNvSpPr txBox="1"/>
          <p:nvPr>
            <p:ph type="title"/>
          </p:nvPr>
        </p:nvSpPr>
        <p:spPr>
          <a:xfrm>
            <a:off x="345554" y="293701"/>
            <a:ext cx="4930200" cy="3915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t/>
            </a:r>
            <a:endParaRPr sz="2400">
              <a:latin typeface="IBM Plex Sans"/>
              <a:ea typeface="IBM Plex Sans"/>
              <a:cs typeface="IBM Plex Sans"/>
              <a:sym typeface="IBM Plex Sans"/>
            </a:endParaRPr>
          </a:p>
          <a:p>
            <a:pPr indent="0" lvl="0" marL="0" rtl="0" algn="l">
              <a:spcBef>
                <a:spcPts val="0"/>
              </a:spcBef>
              <a:spcAft>
                <a:spcPts val="0"/>
              </a:spcAft>
              <a:buNone/>
            </a:pPr>
            <a:r>
              <a:rPr b="1" lang="en" sz="1800">
                <a:solidFill>
                  <a:srgbClr val="3C78D8"/>
                </a:solidFill>
                <a:latin typeface="IBM Plex Sans"/>
                <a:ea typeface="IBM Plex Sans"/>
                <a:cs typeface="IBM Plex Sans"/>
                <a:sym typeface="IBM Plex Sans"/>
              </a:rPr>
              <a:t>TOOL:</a:t>
            </a:r>
            <a:r>
              <a:rPr b="1" lang="en" sz="1800">
                <a:latin typeface="IBM Plex Sans"/>
                <a:ea typeface="IBM Plex Sans"/>
                <a:cs typeface="IBM Plex Sans"/>
                <a:sym typeface="IBM Plex Sans"/>
              </a:rPr>
              <a:t> PROBLEM TREE + 5 WHYs?</a:t>
            </a:r>
            <a:endParaRPr sz="1800">
              <a:latin typeface="IBM Plex Sans"/>
              <a:ea typeface="IBM Plex Sans"/>
              <a:cs typeface="IBM Plex Sans"/>
              <a:sym typeface="IBM Plex Sans"/>
            </a:endParaRPr>
          </a:p>
        </p:txBody>
      </p:sp>
      <p:grpSp>
        <p:nvGrpSpPr>
          <p:cNvPr id="266" name="Google Shape;266;p17"/>
          <p:cNvGrpSpPr/>
          <p:nvPr/>
        </p:nvGrpSpPr>
        <p:grpSpPr>
          <a:xfrm>
            <a:off x="0" y="7094781"/>
            <a:ext cx="10692000" cy="465069"/>
            <a:chOff x="0" y="7094781"/>
            <a:chExt cx="10692000" cy="465069"/>
          </a:xfrm>
        </p:grpSpPr>
        <p:sp>
          <p:nvSpPr>
            <p:cNvPr id="267" name="Google Shape;267;p17"/>
            <p:cNvSpPr/>
            <p:nvPr/>
          </p:nvSpPr>
          <p:spPr>
            <a:xfrm>
              <a:off x="0" y="7094850"/>
              <a:ext cx="10692000" cy="465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7"/>
            <p:cNvSpPr txBox="1"/>
            <p:nvPr/>
          </p:nvSpPr>
          <p:spPr>
            <a:xfrm>
              <a:off x="514889" y="7198197"/>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6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600">
                  <a:latin typeface="IBM Plex Sans"/>
                  <a:ea typeface="IBM Plex Sans"/>
                  <a:cs typeface="IBM Plex Sans"/>
                  <a:sym typeface="IBM Plex Sans"/>
                </a:rPr>
                <a:t>FINANCIAL INNOVATION LAB</a:t>
              </a:r>
              <a:r>
                <a:rPr b="1" lang="en" sz="600">
                  <a:solidFill>
                    <a:srgbClr val="3C78D8"/>
                  </a:solidFill>
                  <a:latin typeface="IBM Plex Sans"/>
                  <a:ea typeface="IBM Plex Sans"/>
                  <a:cs typeface="IBM Plex Sans"/>
                  <a:sym typeface="IBM Plex Sans"/>
                </a:rPr>
                <a:t> | BOOTCAMP ONE </a:t>
              </a:r>
              <a:endParaRPr b="1" sz="600">
                <a:solidFill>
                  <a:srgbClr val="3C78D8"/>
                </a:solidFill>
                <a:latin typeface="IBM Plex Sans"/>
                <a:ea typeface="IBM Plex Sans"/>
                <a:cs typeface="IBM Plex Sans"/>
                <a:sym typeface="IBM Plex Sans"/>
              </a:endParaRPr>
            </a:p>
          </p:txBody>
        </p:sp>
        <p:grpSp>
          <p:nvGrpSpPr>
            <p:cNvPr id="269" name="Google Shape;269;p17"/>
            <p:cNvGrpSpPr/>
            <p:nvPr/>
          </p:nvGrpSpPr>
          <p:grpSpPr>
            <a:xfrm>
              <a:off x="7712143" y="7094781"/>
              <a:ext cx="2412328" cy="430321"/>
              <a:chOff x="5831433" y="6857683"/>
              <a:chExt cx="4631966" cy="815774"/>
            </a:xfrm>
          </p:grpSpPr>
          <p:pic>
            <p:nvPicPr>
              <p:cNvPr id="270" name="Google Shape;270;p17"/>
              <p:cNvPicPr preferRelativeResize="0"/>
              <p:nvPr/>
            </p:nvPicPr>
            <p:blipFill>
              <a:blip r:embed="rId3">
                <a:alphaModFix/>
              </a:blip>
              <a:stretch>
                <a:fillRect/>
              </a:stretch>
            </p:blipFill>
            <p:spPr>
              <a:xfrm>
                <a:off x="9513825" y="6857683"/>
                <a:ext cx="949574" cy="815774"/>
              </a:xfrm>
              <a:prstGeom prst="rect">
                <a:avLst/>
              </a:prstGeom>
              <a:noFill/>
              <a:ln>
                <a:noFill/>
              </a:ln>
            </p:spPr>
          </p:pic>
          <p:pic>
            <p:nvPicPr>
              <p:cNvPr id="271" name="Google Shape;271;p17"/>
              <p:cNvPicPr preferRelativeResize="0"/>
              <p:nvPr/>
            </p:nvPicPr>
            <p:blipFill>
              <a:blip r:embed="rId4">
                <a:alphaModFix/>
              </a:blip>
              <a:stretch>
                <a:fillRect/>
              </a:stretch>
            </p:blipFill>
            <p:spPr>
              <a:xfrm>
                <a:off x="5831433" y="7117645"/>
                <a:ext cx="1933325" cy="446407"/>
              </a:xfrm>
              <a:prstGeom prst="rect">
                <a:avLst/>
              </a:prstGeom>
              <a:noFill/>
              <a:ln>
                <a:noFill/>
              </a:ln>
            </p:spPr>
          </p:pic>
          <p:pic>
            <p:nvPicPr>
              <p:cNvPr id="272" name="Google Shape;272;p17"/>
              <p:cNvPicPr preferRelativeResize="0"/>
              <p:nvPr/>
            </p:nvPicPr>
            <p:blipFill rotWithShape="1">
              <a:blip r:embed="rId5">
                <a:alphaModFix/>
              </a:blip>
              <a:srcRect b="23935" l="18913" r="10250" t="28704"/>
              <a:stretch/>
            </p:blipFill>
            <p:spPr>
              <a:xfrm>
                <a:off x="8144179" y="7097827"/>
                <a:ext cx="990224" cy="393901"/>
              </a:xfrm>
              <a:prstGeom prst="rect">
                <a:avLst/>
              </a:prstGeom>
              <a:noFill/>
              <a:ln>
                <a:noFill/>
              </a:ln>
            </p:spPr>
          </p:pic>
        </p:grpSp>
      </p:grpSp>
      <p:pic>
        <p:nvPicPr>
          <p:cNvPr id="273" name="Google Shape;273;p17"/>
          <p:cNvPicPr preferRelativeResize="0"/>
          <p:nvPr/>
        </p:nvPicPr>
        <p:blipFill rotWithShape="1">
          <a:blip r:embed="rId6">
            <a:alphaModFix/>
          </a:blip>
          <a:srcRect b="7152" l="0" r="0" t="11007"/>
          <a:stretch/>
        </p:blipFill>
        <p:spPr>
          <a:xfrm>
            <a:off x="2591992" y="774725"/>
            <a:ext cx="5508019" cy="6010553"/>
          </a:xfrm>
          <a:prstGeom prst="rect">
            <a:avLst/>
          </a:prstGeom>
          <a:noFill/>
          <a:ln>
            <a:noFill/>
          </a:ln>
        </p:spPr>
      </p:pic>
      <p:sp>
        <p:nvSpPr>
          <p:cNvPr id="274" name="Google Shape;274;p17"/>
          <p:cNvSpPr txBox="1"/>
          <p:nvPr>
            <p:ph idx="12" type="sldNum"/>
          </p:nvPr>
        </p:nvSpPr>
        <p:spPr>
          <a:xfrm>
            <a:off x="5025147" y="7067778"/>
            <a:ext cx="641700" cy="578400"/>
          </a:xfrm>
          <a:prstGeom prst="rect">
            <a:avLst/>
          </a:prstGeom>
        </p:spPr>
        <p:txBody>
          <a:bodyPr anchorCtr="0" anchor="ctr" bIns="116050" lIns="116050" spcFirstLastPara="1" rIns="116050" wrap="square" tIns="116050">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